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306" r:id="rId5"/>
    <p:sldId id="256" r:id="rId6"/>
    <p:sldId id="281" r:id="rId7"/>
    <p:sldId id="322" r:id="rId8"/>
    <p:sldId id="287" r:id="rId9"/>
    <p:sldId id="321" r:id="rId10"/>
    <p:sldId id="318" r:id="rId11"/>
    <p:sldId id="319" r:id="rId12"/>
    <p:sldId id="320" r:id="rId13"/>
    <p:sldId id="259" r:id="rId14"/>
    <p:sldId id="288" r:id="rId15"/>
    <p:sldId id="289" r:id="rId16"/>
    <p:sldId id="290" r:id="rId17"/>
    <p:sldId id="291" r:id="rId18"/>
    <p:sldId id="307" r:id="rId19"/>
    <p:sldId id="308" r:id="rId20"/>
    <p:sldId id="309" r:id="rId21"/>
    <p:sldId id="292" r:id="rId22"/>
    <p:sldId id="310" r:id="rId23"/>
    <p:sldId id="311" r:id="rId24"/>
    <p:sldId id="312" r:id="rId25"/>
    <p:sldId id="313" r:id="rId26"/>
    <p:sldId id="314" r:id="rId27"/>
    <p:sldId id="315" r:id="rId28"/>
    <p:sldId id="316" r:id="rId29"/>
    <p:sldId id="317" r:id="rId30"/>
    <p:sldId id="302" r:id="rId31"/>
    <p:sldId id="3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1F63-CD09-40CF-A278-4E5BDEFF9066}" v="828" dt="2024-02-23T09:54:40.127"/>
    <p1510:client id="{657FFF26-1FD0-4E26-94FC-3A44B08D9E3D}" v="678" dt="2024-02-23T16:30:49.738"/>
    <p1510:client id="{7790933B-FDF8-4047-A34A-05D7A6BDE81F}" v="76" dt="2024-02-24T04:52:25.861"/>
    <p1510:client id="{8EEE7566-0332-40BC-8932-A261F7F879BB}" v="826" dt="2024-02-23T22:19:17.314"/>
    <p1510:client id="{9506A1DF-45D2-4FD4-AA7E-2C68F34BF3C3}" v="616" dt="2024-02-23T21:05:28.825"/>
    <p1510:client id="{EE5B2EEE-8E05-4C02-9D83-22EF4C60790B}" v="587" dt="2024-02-23T23:12:59.98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3" autoAdjust="0"/>
    <p:restoredTop sz="94598" autoAdjust="0"/>
  </p:normalViewPr>
  <p:slideViewPr>
    <p:cSldViewPr snapToGrid="0">
      <p:cViewPr>
        <p:scale>
          <a:sx n="100" d="100"/>
          <a:sy n="100" d="100"/>
        </p:scale>
        <p:origin x="-955" y="-499"/>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vitha Neela" userId="68be273f505a37ea" providerId="Windows Live" clId="Web-{657FFF26-1FD0-4E26-94FC-3A44B08D9E3D}"/>
    <pc:docChg chg="addSld delSld modSld">
      <pc:chgData name="shanvitha Neela" userId="68be273f505a37ea" providerId="Windows Live" clId="Web-{657FFF26-1FD0-4E26-94FC-3A44B08D9E3D}" dt="2024-02-23T16:30:49.738" v="519" actId="20577"/>
      <pc:docMkLst>
        <pc:docMk/>
      </pc:docMkLst>
      <pc:sldChg chg="addSp delSp modSp">
        <pc:chgData name="shanvitha Neela" userId="68be273f505a37ea" providerId="Windows Live" clId="Web-{657FFF26-1FD0-4E26-94FC-3A44B08D9E3D}" dt="2024-02-23T10:09:25.620" v="22" actId="14100"/>
        <pc:sldMkLst>
          <pc:docMk/>
          <pc:sldMk cId="1633438396" sldId="256"/>
        </pc:sldMkLst>
        <pc:spChg chg="mod">
          <ac:chgData name="shanvitha Neela" userId="68be273f505a37ea" providerId="Windows Live" clId="Web-{657FFF26-1FD0-4E26-94FC-3A44B08D9E3D}" dt="2024-02-23T10:09:25.620" v="22" actId="14100"/>
          <ac:spMkLst>
            <pc:docMk/>
            <pc:sldMk cId="1633438396" sldId="256"/>
            <ac:spMk id="7" creationId="{53AE5B2F-2CD3-4E51-91D5-FEF8CE8FEFA9}"/>
          </ac:spMkLst>
        </pc:spChg>
        <pc:spChg chg="del">
          <ac:chgData name="shanvitha Neela" userId="68be273f505a37ea" providerId="Windows Live" clId="Web-{657FFF26-1FD0-4E26-94FC-3A44B08D9E3D}" dt="2024-02-23T10:08:46.400" v="16"/>
          <ac:spMkLst>
            <pc:docMk/>
            <pc:sldMk cId="1633438396" sldId="256"/>
            <ac:spMk id="74" creationId="{33E93247-6229-44AB-A550-739E971E690B}"/>
          </ac:spMkLst>
        </pc:spChg>
        <pc:spChg chg="del">
          <ac:chgData name="shanvitha Neela" userId="68be273f505a37ea" providerId="Windows Live" clId="Web-{657FFF26-1FD0-4E26-94FC-3A44B08D9E3D}" dt="2024-02-23T10:08:46.400" v="16"/>
          <ac:spMkLst>
            <pc:docMk/>
            <pc:sldMk cId="1633438396" sldId="256"/>
            <ac:spMk id="76" creationId="{612349FF-7742-42ED-ADF3-238B5DDD176C}"/>
          </ac:spMkLst>
        </pc:spChg>
        <pc:spChg chg="add">
          <ac:chgData name="shanvitha Neela" userId="68be273f505a37ea" providerId="Windows Live" clId="Web-{657FFF26-1FD0-4E26-94FC-3A44B08D9E3D}" dt="2024-02-23T10:08:46.400" v="16"/>
          <ac:spMkLst>
            <pc:docMk/>
            <pc:sldMk cId="1633438396" sldId="256"/>
            <ac:spMk id="85" creationId="{33E93247-6229-44AB-A550-739E971E690B}"/>
          </ac:spMkLst>
        </pc:spChg>
        <pc:spChg chg="add">
          <ac:chgData name="shanvitha Neela" userId="68be273f505a37ea" providerId="Windows Live" clId="Web-{657FFF26-1FD0-4E26-94FC-3A44B08D9E3D}" dt="2024-02-23T10:08:46.400" v="16"/>
          <ac:spMkLst>
            <pc:docMk/>
            <pc:sldMk cId="1633438396" sldId="256"/>
            <ac:spMk id="87" creationId="{612349FF-7742-42ED-ADF3-238B5DDD176C}"/>
          </ac:spMkLst>
        </pc:spChg>
        <pc:picChg chg="del">
          <ac:chgData name="shanvitha Neela" userId="68be273f505a37ea" providerId="Windows Live" clId="Web-{657FFF26-1FD0-4E26-94FC-3A44B08D9E3D}" dt="2024-02-23T10:08:42.619" v="15"/>
          <ac:picMkLst>
            <pc:docMk/>
            <pc:sldMk cId="1633438396" sldId="256"/>
            <ac:picMk id="2" creationId="{5803E497-F066-C328-358D-CE1AB384DEC8}"/>
          </ac:picMkLst>
        </pc:picChg>
        <pc:cxnChg chg="del">
          <ac:chgData name="shanvitha Neela" userId="68be273f505a37ea" providerId="Windows Live" clId="Web-{657FFF26-1FD0-4E26-94FC-3A44B08D9E3D}" dt="2024-02-23T10:08:46.400" v="16"/>
          <ac:cxnSpMkLst>
            <pc:docMk/>
            <pc:sldMk cId="1633438396" sldId="256"/>
            <ac:cxnSpMk id="70" creationId="{F64F9B95-9045-48D2-B9F3-2927E98F54AA}"/>
          </ac:cxnSpMkLst>
        </pc:cxnChg>
        <pc:cxnChg chg="del">
          <ac:chgData name="shanvitha Neela" userId="68be273f505a37ea" providerId="Windows Live" clId="Web-{657FFF26-1FD0-4E26-94FC-3A44B08D9E3D}" dt="2024-02-23T10:08:46.400" v="16"/>
          <ac:cxnSpMkLst>
            <pc:docMk/>
            <pc:sldMk cId="1633438396" sldId="256"/>
            <ac:cxnSpMk id="72" creationId="{085AA86F-6A4D-4BCB-A045-D992CDC2959B}"/>
          </ac:cxnSpMkLst>
        </pc:cxnChg>
        <pc:cxnChg chg="add">
          <ac:chgData name="shanvitha Neela" userId="68be273f505a37ea" providerId="Windows Live" clId="Web-{657FFF26-1FD0-4E26-94FC-3A44B08D9E3D}" dt="2024-02-23T10:08:46.400" v="16"/>
          <ac:cxnSpMkLst>
            <pc:docMk/>
            <pc:sldMk cId="1633438396" sldId="256"/>
            <ac:cxnSpMk id="81" creationId="{F64F9B95-9045-48D2-B9F3-2927E98F54AA}"/>
          </ac:cxnSpMkLst>
        </pc:cxnChg>
        <pc:cxnChg chg="add">
          <ac:chgData name="shanvitha Neela" userId="68be273f505a37ea" providerId="Windows Live" clId="Web-{657FFF26-1FD0-4E26-94FC-3A44B08D9E3D}" dt="2024-02-23T10:08:46.400" v="16"/>
          <ac:cxnSpMkLst>
            <pc:docMk/>
            <pc:sldMk cId="1633438396" sldId="256"/>
            <ac:cxnSpMk id="83" creationId="{085AA86F-6A4D-4BCB-A045-D992CDC2959B}"/>
          </ac:cxnSpMkLst>
        </pc:cxnChg>
      </pc:sldChg>
      <pc:sldChg chg="addSp delSp modSp del mod setBg">
        <pc:chgData name="shanvitha Neela" userId="68be273f505a37ea" providerId="Windows Live" clId="Web-{657FFF26-1FD0-4E26-94FC-3A44B08D9E3D}" dt="2024-02-23T15:54:48.458" v="316"/>
        <pc:sldMkLst>
          <pc:docMk/>
          <pc:sldMk cId="2686406263" sldId="276"/>
        </pc:sldMkLst>
        <pc:spChg chg="add del mod">
          <ac:chgData name="shanvitha Neela" userId="68be273f505a37ea" providerId="Windows Live" clId="Web-{657FFF26-1FD0-4E26-94FC-3A44B08D9E3D}" dt="2024-02-23T11:10:25.818" v="278"/>
          <ac:spMkLst>
            <pc:docMk/>
            <pc:sldMk cId="2686406263" sldId="276"/>
            <ac:spMk id="3" creationId="{D1F4E314-8395-2F69-48C3-1E6A49540025}"/>
          </ac:spMkLst>
        </pc:spChg>
        <pc:spChg chg="add del mod">
          <ac:chgData name="shanvitha Neela" userId="68be273f505a37ea" providerId="Windows Live" clId="Web-{657FFF26-1FD0-4E26-94FC-3A44B08D9E3D}" dt="2024-02-23T11:10:35.052" v="280"/>
          <ac:spMkLst>
            <pc:docMk/>
            <pc:sldMk cId="2686406263" sldId="276"/>
            <ac:spMk id="5" creationId="{89FD0572-A0B2-21DD-AC91-378D5A5167A7}"/>
          </ac:spMkLst>
        </pc:spChg>
        <pc:spChg chg="del">
          <ac:chgData name="shanvitha Neela" userId="68be273f505a37ea" providerId="Windows Live" clId="Web-{657FFF26-1FD0-4E26-94FC-3A44B08D9E3D}" dt="2024-02-23T11:10:21.739" v="277"/>
          <ac:spMkLst>
            <pc:docMk/>
            <pc:sldMk cId="2686406263" sldId="276"/>
            <ac:spMk id="6" creationId="{BE3AB7A6-D559-46CE-B539-B45ED58933B9}"/>
          </ac:spMkLst>
        </pc:spChg>
        <pc:spChg chg="add del mod">
          <ac:chgData name="shanvitha Neela" userId="68be273f505a37ea" providerId="Windows Live" clId="Web-{657FFF26-1FD0-4E26-94FC-3A44B08D9E3D}" dt="2024-02-23T11:10:55.006" v="287"/>
          <ac:spMkLst>
            <pc:docMk/>
            <pc:sldMk cId="2686406263" sldId="276"/>
            <ac:spMk id="8" creationId="{417139B7-570C-F817-524B-FFB1048C0F03}"/>
          </ac:spMkLst>
        </pc:spChg>
        <pc:spChg chg="add del mod">
          <ac:chgData name="shanvitha Neela" userId="68be273f505a37ea" providerId="Windows Live" clId="Web-{657FFF26-1FD0-4E26-94FC-3A44B08D9E3D}" dt="2024-02-23T11:10:46.709" v="284"/>
          <ac:spMkLst>
            <pc:docMk/>
            <pc:sldMk cId="2686406263" sldId="276"/>
            <ac:spMk id="10" creationId="{D8AB4454-8229-3EE5-70DB-CA1100CF7910}"/>
          </ac:spMkLst>
        </pc:spChg>
        <pc:spChg chg="del mod">
          <ac:chgData name="shanvitha Neela" userId="68be273f505a37ea" providerId="Windows Live" clId="Web-{657FFF26-1FD0-4E26-94FC-3A44B08D9E3D}" dt="2024-02-23T11:10:39.834" v="282"/>
          <ac:spMkLst>
            <pc:docMk/>
            <pc:sldMk cId="2686406263" sldId="276"/>
            <ac:spMk id="12" creationId="{10320AE5-EA43-4ACD-9065-4368B7CCF126}"/>
          </ac:spMkLst>
        </pc:spChg>
        <pc:spChg chg="del">
          <ac:chgData name="shanvitha Neela" userId="68be273f505a37ea" providerId="Windows Live" clId="Web-{657FFF26-1FD0-4E26-94FC-3A44B08D9E3D}" dt="2024-02-23T11:10:50.365" v="285"/>
          <ac:spMkLst>
            <pc:docMk/>
            <pc:sldMk cId="2686406263" sldId="276"/>
            <ac:spMk id="13" creationId="{75960A7F-E4C9-41FC-AD08-55636BBE33BB}"/>
          </ac:spMkLst>
        </pc:spChg>
        <pc:spChg chg="add del mod">
          <ac:chgData name="shanvitha Neela" userId="68be273f505a37ea" providerId="Windows Live" clId="Web-{657FFF26-1FD0-4E26-94FC-3A44B08D9E3D}" dt="2024-02-23T11:10:52.553" v="286"/>
          <ac:spMkLst>
            <pc:docMk/>
            <pc:sldMk cId="2686406263" sldId="276"/>
            <ac:spMk id="14" creationId="{B49DD9FD-B256-9F69-62CA-DF6003C250CF}"/>
          </ac:spMkLst>
        </pc:spChg>
        <pc:spChg chg="del mod ord">
          <ac:chgData name="shanvitha Neela" userId="68be273f505a37ea" providerId="Windows Live" clId="Web-{657FFF26-1FD0-4E26-94FC-3A44B08D9E3D}" dt="2024-02-23T15:54:28.675" v="314"/>
          <ac:spMkLst>
            <pc:docMk/>
            <pc:sldMk cId="2686406263" sldId="276"/>
            <ac:spMk id="15" creationId="{888C5272-A978-46A6-BFF3-470E4671F127}"/>
          </ac:spMkLst>
        </pc:spChg>
        <pc:spChg chg="mod ord">
          <ac:chgData name="shanvitha Neela" userId="68be273f505a37ea" providerId="Windows Live" clId="Web-{657FFF26-1FD0-4E26-94FC-3A44B08D9E3D}" dt="2024-02-23T15:53:51.313" v="309"/>
          <ac:spMkLst>
            <pc:docMk/>
            <pc:sldMk cId="2686406263" sldId="276"/>
            <ac:spMk id="16" creationId="{F2487E21-C525-4E38-A991-F2DA835E481C}"/>
          </ac:spMkLst>
        </pc:spChg>
        <pc:spChg chg="add del">
          <ac:chgData name="shanvitha Neela" userId="68be273f505a37ea" providerId="Windows Live" clId="Web-{657FFF26-1FD0-4E26-94FC-3A44B08D9E3D}" dt="2024-02-23T15:53:35.453" v="304"/>
          <ac:spMkLst>
            <pc:docMk/>
            <pc:sldMk cId="2686406263" sldId="276"/>
            <ac:spMk id="21" creationId="{9527FCEA-6143-4C5E-8C45-8AC9237ADE89}"/>
          </ac:spMkLst>
        </pc:spChg>
        <pc:spChg chg="add del">
          <ac:chgData name="shanvitha Neela" userId="68be273f505a37ea" providerId="Windows Live" clId="Web-{657FFF26-1FD0-4E26-94FC-3A44B08D9E3D}" dt="2024-02-23T15:53:35.453" v="304"/>
          <ac:spMkLst>
            <pc:docMk/>
            <pc:sldMk cId="2686406263" sldId="276"/>
            <ac:spMk id="23" creationId="{1A9F23AD-7A55-49F3-A3EC-743F47F36B0E}"/>
          </ac:spMkLst>
        </pc:spChg>
        <pc:spChg chg="add del">
          <ac:chgData name="shanvitha Neela" userId="68be273f505a37ea" providerId="Windows Live" clId="Web-{657FFF26-1FD0-4E26-94FC-3A44B08D9E3D}" dt="2024-02-23T15:53:35.453" v="304"/>
          <ac:spMkLst>
            <pc:docMk/>
            <pc:sldMk cId="2686406263" sldId="276"/>
            <ac:spMk id="25" creationId="{D7D9F91F-72C9-4DB9-ABD0-A8180D8262D5}"/>
          </ac:spMkLst>
        </pc:spChg>
        <pc:spChg chg="add del">
          <ac:chgData name="shanvitha Neela" userId="68be273f505a37ea" providerId="Windows Live" clId="Web-{657FFF26-1FD0-4E26-94FC-3A44B08D9E3D}" dt="2024-02-23T15:53:35.453" v="304"/>
          <ac:spMkLst>
            <pc:docMk/>
            <pc:sldMk cId="2686406263" sldId="276"/>
            <ac:spMk id="27" creationId="{BE016956-CE9F-4946-8834-A8BC3529D0F6}"/>
          </ac:spMkLst>
        </pc:spChg>
        <pc:spChg chg="add del">
          <ac:chgData name="shanvitha Neela" userId="68be273f505a37ea" providerId="Windows Live" clId="Web-{657FFF26-1FD0-4E26-94FC-3A44B08D9E3D}" dt="2024-02-23T15:53:44.219" v="306"/>
          <ac:spMkLst>
            <pc:docMk/>
            <pc:sldMk cId="2686406263" sldId="276"/>
            <ac:spMk id="29" creationId="{7F23EF37-19EC-4973-A7AF-4BBF68646D7D}"/>
          </ac:spMkLst>
        </pc:spChg>
        <pc:spChg chg="add del">
          <ac:chgData name="shanvitha Neela" userId="68be273f505a37ea" providerId="Windows Live" clId="Web-{657FFF26-1FD0-4E26-94FC-3A44B08D9E3D}" dt="2024-02-23T15:53:51.298" v="308"/>
          <ac:spMkLst>
            <pc:docMk/>
            <pc:sldMk cId="2686406263" sldId="276"/>
            <ac:spMk id="31" creationId="{94E1CBB2-207D-4AB2-9FE1-BB3DFB5F50D8}"/>
          </ac:spMkLst>
        </pc:spChg>
        <pc:spChg chg="add del">
          <ac:chgData name="shanvitha Neela" userId="68be273f505a37ea" providerId="Windows Live" clId="Web-{657FFF26-1FD0-4E26-94FC-3A44B08D9E3D}" dt="2024-02-23T15:53:51.298" v="308"/>
          <ac:spMkLst>
            <pc:docMk/>
            <pc:sldMk cId="2686406263" sldId="276"/>
            <ac:spMk id="32" creationId="{7B7C8768-C0E6-4BF8-9262-74D645629035}"/>
          </ac:spMkLst>
        </pc:spChg>
        <pc:spChg chg="add del">
          <ac:chgData name="shanvitha Neela" userId="68be273f505a37ea" providerId="Windows Live" clId="Web-{657FFF26-1FD0-4E26-94FC-3A44B08D9E3D}" dt="2024-02-23T15:53:51.298" v="308"/>
          <ac:spMkLst>
            <pc:docMk/>
            <pc:sldMk cId="2686406263" sldId="276"/>
            <ac:spMk id="33" creationId="{B063FAF9-ACC5-4257-A431-AB2FCFD5CE27}"/>
          </ac:spMkLst>
        </pc:spChg>
        <pc:spChg chg="add del">
          <ac:chgData name="shanvitha Neela" userId="68be273f505a37ea" providerId="Windows Live" clId="Web-{657FFF26-1FD0-4E26-94FC-3A44B08D9E3D}" dt="2024-02-23T15:53:51.298" v="308"/>
          <ac:spMkLst>
            <pc:docMk/>
            <pc:sldMk cId="2686406263" sldId="276"/>
            <ac:spMk id="34" creationId="{B3842A57-5543-489A-8D76-ECB59F25A14B}"/>
          </ac:spMkLst>
        </pc:spChg>
        <pc:spChg chg="add del">
          <ac:chgData name="shanvitha Neela" userId="68be273f505a37ea" providerId="Windows Live" clId="Web-{657FFF26-1FD0-4E26-94FC-3A44B08D9E3D}" dt="2024-02-23T15:53:51.298" v="308"/>
          <ac:spMkLst>
            <pc:docMk/>
            <pc:sldMk cId="2686406263" sldId="276"/>
            <ac:spMk id="35" creationId="{6B5AB787-5A1E-418D-8980-5F3361C65541}"/>
          </ac:spMkLst>
        </pc:spChg>
        <pc:spChg chg="del">
          <ac:chgData name="shanvitha Neela" userId="68be273f505a37ea" providerId="Windows Live" clId="Web-{657FFF26-1FD0-4E26-94FC-3A44B08D9E3D}" dt="2024-02-23T11:10:30.537" v="279"/>
          <ac:spMkLst>
            <pc:docMk/>
            <pc:sldMk cId="2686406263" sldId="276"/>
            <ac:spMk id="37" creationId="{DDCE23D1-6B1A-4F19-A660-7F41EC568FA6}"/>
          </ac:spMkLst>
        </pc:spChg>
        <pc:spChg chg="del">
          <ac:chgData name="shanvitha Neela" userId="68be273f505a37ea" providerId="Windows Live" clId="Web-{657FFF26-1FD0-4E26-94FC-3A44B08D9E3D}" dt="2024-02-23T11:10:44.334" v="283"/>
          <ac:spMkLst>
            <pc:docMk/>
            <pc:sldMk cId="2686406263" sldId="276"/>
            <ac:spMk id="38" creationId="{58FFD668-CE03-45AB-A22D-299F810C9279}"/>
          </ac:spMkLst>
        </pc:spChg>
        <pc:spChg chg="add del">
          <ac:chgData name="shanvitha Neela" userId="68be273f505a37ea" providerId="Windows Live" clId="Web-{657FFF26-1FD0-4E26-94FC-3A44B08D9E3D}" dt="2024-02-23T15:54:19.581" v="313"/>
          <ac:spMkLst>
            <pc:docMk/>
            <pc:sldMk cId="2686406263" sldId="276"/>
            <ac:spMk id="39" creationId="{BFDC535F-AC0A-417D-96AB-6706BECACD95}"/>
          </ac:spMkLst>
        </pc:spChg>
        <pc:spChg chg="add del">
          <ac:chgData name="shanvitha Neela" userId="68be273f505a37ea" providerId="Windows Live" clId="Web-{657FFF26-1FD0-4E26-94FC-3A44B08D9E3D}" dt="2024-02-23T15:54:30.316" v="315"/>
          <ac:spMkLst>
            <pc:docMk/>
            <pc:sldMk cId="2686406263" sldId="276"/>
            <ac:spMk id="40" creationId="{97AAAF8E-31DB-4148-8FCA-4D8233D691C6}"/>
          </ac:spMkLst>
        </pc:spChg>
        <pc:spChg chg="add">
          <ac:chgData name="shanvitha Neela" userId="68be273f505a37ea" providerId="Windows Live" clId="Web-{657FFF26-1FD0-4E26-94FC-3A44B08D9E3D}" dt="2024-02-23T15:53:51.313" v="309"/>
          <ac:spMkLst>
            <pc:docMk/>
            <pc:sldMk cId="2686406263" sldId="276"/>
            <ac:spMk id="41" creationId="{AA274328-4774-4DF9-BA53-452565122FBB}"/>
          </ac:spMkLst>
        </pc:spChg>
        <pc:spChg chg="add">
          <ac:chgData name="shanvitha Neela" userId="68be273f505a37ea" providerId="Windows Live" clId="Web-{657FFF26-1FD0-4E26-94FC-3A44B08D9E3D}" dt="2024-02-23T15:53:51.313" v="309"/>
          <ac:spMkLst>
            <pc:docMk/>
            <pc:sldMk cId="2686406263" sldId="276"/>
            <ac:spMk id="42" creationId="{01C7B46D-2FEF-4FAA-915B-8B21A66BB647}"/>
          </ac:spMkLst>
        </pc:spChg>
        <pc:picChg chg="add mod ord">
          <ac:chgData name="shanvitha Neela" userId="68be273f505a37ea" providerId="Windows Live" clId="Web-{657FFF26-1FD0-4E26-94FC-3A44B08D9E3D}" dt="2024-02-23T15:54:08.565" v="310" actId="1076"/>
          <ac:picMkLst>
            <pc:docMk/>
            <pc:sldMk cId="2686406263" sldId="276"/>
            <ac:picMk id="2" creationId="{80D3FA24-B930-CC11-77FD-5F1CB66C5816}"/>
          </ac:picMkLst>
        </pc:picChg>
        <pc:picChg chg="add del mod">
          <ac:chgData name="shanvitha Neela" userId="68be273f505a37ea" providerId="Windows Live" clId="Web-{657FFF26-1FD0-4E26-94FC-3A44B08D9E3D}" dt="2024-02-23T15:31:31.654" v="294"/>
          <ac:picMkLst>
            <pc:docMk/>
            <pc:sldMk cId="2686406263" sldId="276"/>
            <ac:picMk id="2" creationId="{FAD82C08-31E6-A1A3-4A78-59741CB2BA87}"/>
          </ac:picMkLst>
        </pc:picChg>
        <pc:picChg chg="add mod ord">
          <ac:chgData name="shanvitha Neela" userId="68be273f505a37ea" providerId="Windows Live" clId="Web-{657FFF26-1FD0-4E26-94FC-3A44B08D9E3D}" dt="2024-02-23T15:54:15.674" v="312" actId="1076"/>
          <ac:picMkLst>
            <pc:docMk/>
            <pc:sldMk cId="2686406263" sldId="276"/>
            <ac:picMk id="3" creationId="{25226750-12F5-1C22-8010-E5F805D27987}"/>
          </ac:picMkLst>
        </pc:picChg>
        <pc:picChg chg="add mod ord">
          <ac:chgData name="shanvitha Neela" userId="68be273f505a37ea" providerId="Windows Live" clId="Web-{657FFF26-1FD0-4E26-94FC-3A44B08D9E3D}" dt="2024-02-23T15:54:10.283" v="311" actId="1076"/>
          <ac:picMkLst>
            <pc:docMk/>
            <pc:sldMk cId="2686406263" sldId="276"/>
            <ac:picMk id="4" creationId="{AA2D76DC-17F7-D32F-49DC-19F6C8106BEE}"/>
          </ac:picMkLst>
        </pc:picChg>
      </pc:sldChg>
      <pc:sldChg chg="modSp">
        <pc:chgData name="shanvitha Neela" userId="68be273f505a37ea" providerId="Windows Live" clId="Web-{657FFF26-1FD0-4E26-94FC-3A44B08D9E3D}" dt="2024-02-23T10:29:33.410" v="141" actId="20577"/>
        <pc:sldMkLst>
          <pc:docMk/>
          <pc:sldMk cId="2820735111" sldId="288"/>
        </pc:sldMkLst>
        <pc:spChg chg="mod">
          <ac:chgData name="shanvitha Neela" userId="68be273f505a37ea" providerId="Windows Live" clId="Web-{657FFF26-1FD0-4E26-94FC-3A44B08D9E3D}" dt="2024-02-23T10:29:33.410" v="141" actId="20577"/>
          <ac:spMkLst>
            <pc:docMk/>
            <pc:sldMk cId="2820735111" sldId="288"/>
            <ac:spMk id="7" creationId="{2F5BF4A0-99A8-4CC6-A7EA-4D267598A511}"/>
          </ac:spMkLst>
        </pc:spChg>
      </pc:sldChg>
      <pc:sldChg chg="addSp delSp modSp mod setBg">
        <pc:chgData name="shanvitha Neela" userId="68be273f505a37ea" providerId="Windows Live" clId="Web-{657FFF26-1FD0-4E26-94FC-3A44B08D9E3D}" dt="2024-02-23T10:30:02.692" v="145" actId="20577"/>
        <pc:sldMkLst>
          <pc:docMk/>
          <pc:sldMk cId="1743309060" sldId="289"/>
        </pc:sldMkLst>
        <pc:spChg chg="add mod ord">
          <ac:chgData name="shanvitha Neela" userId="68be273f505a37ea" providerId="Windows Live" clId="Web-{657FFF26-1FD0-4E26-94FC-3A44B08D9E3D}" dt="2024-02-23T10:24:30.134" v="88" actId="1076"/>
          <ac:spMkLst>
            <pc:docMk/>
            <pc:sldMk cId="1743309060" sldId="289"/>
            <ac:spMk id="3" creationId="{39E38617-F4B0-B223-1854-62FEF3936D1A}"/>
          </ac:spMkLst>
        </pc:spChg>
        <pc:spChg chg="mod">
          <ac:chgData name="shanvitha Neela" userId="68be273f505a37ea" providerId="Windows Live" clId="Web-{657FFF26-1FD0-4E26-94FC-3A44B08D9E3D}" dt="2024-02-23T10:30:02.692" v="145" actId="20577"/>
          <ac:spMkLst>
            <pc:docMk/>
            <pc:sldMk cId="1743309060" sldId="289"/>
            <ac:spMk id="13" creationId="{0582B53E-E7E3-488F-97E4-937DDD307330}"/>
          </ac:spMkLst>
        </pc:spChg>
        <pc:spChg chg="mod">
          <ac:chgData name="shanvitha Neela" userId="68be273f505a37ea" providerId="Windows Live" clId="Web-{657FFF26-1FD0-4E26-94FC-3A44B08D9E3D}" dt="2024-02-23T10:20:22.360" v="26"/>
          <ac:spMkLst>
            <pc:docMk/>
            <pc:sldMk cId="1743309060" sldId="289"/>
            <ac:spMk id="14" creationId="{1E895843-157C-4992-8BC1-1CB6E44394E9}"/>
          </ac:spMkLst>
        </pc:spChg>
        <pc:spChg chg="mod">
          <ac:chgData name="shanvitha Neela" userId="68be273f505a37ea" providerId="Windows Live" clId="Web-{657FFF26-1FD0-4E26-94FC-3A44B08D9E3D}" dt="2024-02-23T10:24:51.666" v="89" actId="1076"/>
          <ac:spMkLst>
            <pc:docMk/>
            <pc:sldMk cId="1743309060" sldId="289"/>
            <ac:spMk id="20" creationId="{62585D30-EF48-420E-A2D2-902C30D25FD4}"/>
          </ac:spMkLst>
        </pc:spChg>
        <pc:spChg chg="add del">
          <ac:chgData name="shanvitha Neela" userId="68be273f505a37ea" providerId="Windows Live" clId="Web-{657FFF26-1FD0-4E26-94FC-3A44B08D9E3D}" dt="2024-02-23T10:24:00.305" v="85"/>
          <ac:spMkLst>
            <pc:docMk/>
            <pc:sldMk cId="1743309060" sldId="289"/>
            <ac:spMk id="29" creationId="{33E93247-6229-44AB-A550-739E971E690B}"/>
          </ac:spMkLst>
        </pc:spChg>
        <pc:spChg chg="add del">
          <ac:chgData name="shanvitha Neela" userId="68be273f505a37ea" providerId="Windows Live" clId="Web-{657FFF26-1FD0-4E26-94FC-3A44B08D9E3D}" dt="2024-02-23T10:24:00.305" v="85"/>
          <ac:spMkLst>
            <pc:docMk/>
            <pc:sldMk cId="1743309060" sldId="289"/>
            <ac:spMk id="31" creationId="{612349FF-7742-42ED-ADF3-238B5DDD176C}"/>
          </ac:spMkLst>
        </pc:spChg>
        <pc:spChg chg="add del">
          <ac:chgData name="shanvitha Neela" userId="68be273f505a37ea" providerId="Windows Live" clId="Web-{657FFF26-1FD0-4E26-94FC-3A44B08D9E3D}" dt="2024-02-23T10:24:10.040" v="87"/>
          <ac:spMkLst>
            <pc:docMk/>
            <pc:sldMk cId="1743309060" sldId="289"/>
            <ac:spMk id="40" creationId="{33E93247-6229-44AB-A550-739E971E690B}"/>
          </ac:spMkLst>
        </pc:spChg>
        <pc:spChg chg="add del">
          <ac:chgData name="shanvitha Neela" userId="68be273f505a37ea" providerId="Windows Live" clId="Web-{657FFF26-1FD0-4E26-94FC-3A44B08D9E3D}" dt="2024-02-23T10:24:10.040" v="87"/>
          <ac:spMkLst>
            <pc:docMk/>
            <pc:sldMk cId="1743309060" sldId="289"/>
            <ac:spMk id="42" creationId="{A5D67320-FCFD-4931-AAF7-C6C853329C7F}"/>
          </ac:spMkLst>
        </pc:spChg>
        <pc:spChg chg="add">
          <ac:chgData name="shanvitha Neela" userId="68be273f505a37ea" providerId="Windows Live" clId="Web-{657FFF26-1FD0-4E26-94FC-3A44B08D9E3D}" dt="2024-02-23T10:24:10.040" v="87"/>
          <ac:spMkLst>
            <pc:docMk/>
            <pc:sldMk cId="1743309060" sldId="289"/>
            <ac:spMk id="53" creationId="{33E93247-6229-44AB-A550-739E971E690B}"/>
          </ac:spMkLst>
        </pc:spChg>
        <pc:spChg chg="add">
          <ac:chgData name="shanvitha Neela" userId="68be273f505a37ea" providerId="Windows Live" clId="Web-{657FFF26-1FD0-4E26-94FC-3A44B08D9E3D}" dt="2024-02-23T10:24:10.040" v="87"/>
          <ac:spMkLst>
            <pc:docMk/>
            <pc:sldMk cId="1743309060" sldId="289"/>
            <ac:spMk id="55" creationId="{6BB6B482-ACCA-4938-8AEA-49D525C17221}"/>
          </ac:spMkLst>
        </pc:spChg>
        <pc:spChg chg="del mod">
          <ac:chgData name="shanvitha Neela" userId="68be273f505a37ea" providerId="Windows Live" clId="Web-{657FFF26-1FD0-4E26-94FC-3A44B08D9E3D}" dt="2024-02-23T10:17:36.464" v="24"/>
          <ac:spMkLst>
            <pc:docMk/>
            <pc:sldMk cId="1743309060" sldId="289"/>
            <ac:spMk id="70" creationId="{1272E09B-CE1D-409C-82FE-09F0399EB86A}"/>
          </ac:spMkLst>
        </pc:spChg>
        <pc:picChg chg="add mod ord">
          <ac:chgData name="shanvitha Neela" userId="68be273f505a37ea" providerId="Windows Live" clId="Web-{657FFF26-1FD0-4E26-94FC-3A44B08D9E3D}" dt="2024-02-23T10:25:02.323" v="91" actId="1076"/>
          <ac:picMkLst>
            <pc:docMk/>
            <pc:sldMk cId="1743309060" sldId="289"/>
            <ac:picMk id="4" creationId="{B49518E9-891B-8E07-723B-C8867EA64A28}"/>
          </ac:picMkLst>
        </pc:picChg>
        <pc:cxnChg chg="add del">
          <ac:chgData name="shanvitha Neela" userId="68be273f505a37ea" providerId="Windows Live" clId="Web-{657FFF26-1FD0-4E26-94FC-3A44B08D9E3D}" dt="2024-02-23T10:24:00.305" v="85"/>
          <ac:cxnSpMkLst>
            <pc:docMk/>
            <pc:sldMk cId="1743309060" sldId="289"/>
            <ac:cxnSpMk id="25" creationId="{F64F9B95-9045-48D2-B9F3-2927E98F54AA}"/>
          </ac:cxnSpMkLst>
        </pc:cxnChg>
        <pc:cxnChg chg="add del">
          <ac:chgData name="shanvitha Neela" userId="68be273f505a37ea" providerId="Windows Live" clId="Web-{657FFF26-1FD0-4E26-94FC-3A44B08D9E3D}" dt="2024-02-23T10:24:00.305" v="85"/>
          <ac:cxnSpMkLst>
            <pc:docMk/>
            <pc:sldMk cId="1743309060" sldId="289"/>
            <ac:cxnSpMk id="27" creationId="{085AA86F-6A4D-4BCB-A045-D992CDC2959B}"/>
          </ac:cxnSpMkLst>
        </pc:cxnChg>
        <pc:cxnChg chg="add del">
          <ac:chgData name="shanvitha Neela" userId="68be273f505a37ea" providerId="Windows Live" clId="Web-{657FFF26-1FD0-4E26-94FC-3A44B08D9E3D}" dt="2024-02-23T10:24:10.040" v="87"/>
          <ac:cxnSpMkLst>
            <pc:docMk/>
            <pc:sldMk cId="1743309060" sldId="289"/>
            <ac:cxnSpMk id="36" creationId="{F64F9B95-9045-48D2-B9F3-2927E98F54AA}"/>
          </ac:cxnSpMkLst>
        </pc:cxnChg>
        <pc:cxnChg chg="add del">
          <ac:chgData name="shanvitha Neela" userId="68be273f505a37ea" providerId="Windows Live" clId="Web-{657FFF26-1FD0-4E26-94FC-3A44B08D9E3D}" dt="2024-02-23T10:24:10.040" v="87"/>
          <ac:cxnSpMkLst>
            <pc:docMk/>
            <pc:sldMk cId="1743309060" sldId="289"/>
            <ac:cxnSpMk id="38" creationId="{085AA86F-6A4D-4BCB-A045-D992CDC2959B}"/>
          </ac:cxnSpMkLst>
        </pc:cxnChg>
        <pc:cxnChg chg="add del">
          <ac:chgData name="shanvitha Neela" userId="68be273f505a37ea" providerId="Windows Live" clId="Web-{657FFF26-1FD0-4E26-94FC-3A44B08D9E3D}" dt="2024-02-23T10:24:10.040" v="87"/>
          <ac:cxnSpMkLst>
            <pc:docMk/>
            <pc:sldMk cId="1743309060" sldId="289"/>
            <ac:cxnSpMk id="44" creationId="{EE2E603F-4A95-4FE8-BB06-211DFD75DBEF}"/>
          </ac:cxnSpMkLst>
        </pc:cxnChg>
        <pc:cxnChg chg="add">
          <ac:chgData name="shanvitha Neela" userId="68be273f505a37ea" providerId="Windows Live" clId="Web-{657FFF26-1FD0-4E26-94FC-3A44B08D9E3D}" dt="2024-02-23T10:24:10.040" v="87"/>
          <ac:cxnSpMkLst>
            <pc:docMk/>
            <pc:sldMk cId="1743309060" sldId="289"/>
            <ac:cxnSpMk id="49" creationId="{F64F9B95-9045-48D2-B9F3-2927E98F54AA}"/>
          </ac:cxnSpMkLst>
        </pc:cxnChg>
        <pc:cxnChg chg="add">
          <ac:chgData name="shanvitha Neela" userId="68be273f505a37ea" providerId="Windows Live" clId="Web-{657FFF26-1FD0-4E26-94FC-3A44B08D9E3D}" dt="2024-02-23T10:24:10.040" v="87"/>
          <ac:cxnSpMkLst>
            <pc:docMk/>
            <pc:sldMk cId="1743309060" sldId="289"/>
            <ac:cxnSpMk id="51" creationId="{085AA86F-6A4D-4BCB-A045-D992CDC2959B}"/>
          </ac:cxnSpMkLst>
        </pc:cxnChg>
        <pc:cxnChg chg="add">
          <ac:chgData name="shanvitha Neela" userId="68be273f505a37ea" providerId="Windows Live" clId="Web-{657FFF26-1FD0-4E26-94FC-3A44B08D9E3D}" dt="2024-02-23T10:24:10.040" v="87"/>
          <ac:cxnSpMkLst>
            <pc:docMk/>
            <pc:sldMk cId="1743309060" sldId="289"/>
            <ac:cxnSpMk id="57" creationId="{EE2E603F-4A95-4FE8-BB06-211DFD75DBEF}"/>
          </ac:cxnSpMkLst>
        </pc:cxnChg>
      </pc:sldChg>
      <pc:sldChg chg="addSp delSp modSp">
        <pc:chgData name="shanvitha Neela" userId="68be273f505a37ea" providerId="Windows Live" clId="Web-{657FFF26-1FD0-4E26-94FC-3A44B08D9E3D}" dt="2024-02-23T10:59:15.843" v="209" actId="14100"/>
        <pc:sldMkLst>
          <pc:docMk/>
          <pc:sldMk cId="220765324" sldId="290"/>
        </pc:sldMkLst>
        <pc:spChg chg="add del mod">
          <ac:chgData name="shanvitha Neela" userId="68be273f505a37ea" providerId="Windows Live" clId="Web-{657FFF26-1FD0-4E26-94FC-3A44B08D9E3D}" dt="2024-02-23T10:31:15.585" v="160"/>
          <ac:spMkLst>
            <pc:docMk/>
            <pc:sldMk cId="220765324" sldId="290"/>
            <ac:spMk id="3" creationId="{CE979953-87E1-038E-06C2-18BCCC672A59}"/>
          </ac:spMkLst>
        </pc:spChg>
        <pc:spChg chg="mod">
          <ac:chgData name="shanvitha Neela" userId="68be273f505a37ea" providerId="Windows Live" clId="Web-{657FFF26-1FD0-4E26-94FC-3A44B08D9E3D}" dt="2024-02-23T10:59:15.843" v="209" actId="14100"/>
          <ac:spMkLst>
            <pc:docMk/>
            <pc:sldMk cId="220765324" sldId="290"/>
            <ac:spMk id="5" creationId="{FCEC8367-C082-453B-9003-1A2652643F98}"/>
          </ac:spMkLst>
        </pc:spChg>
        <pc:spChg chg="add del mod">
          <ac:chgData name="shanvitha Neela" userId="68be273f505a37ea" providerId="Windows Live" clId="Web-{657FFF26-1FD0-4E26-94FC-3A44B08D9E3D}" dt="2024-02-23T10:31:20.476" v="161"/>
          <ac:spMkLst>
            <pc:docMk/>
            <pc:sldMk cId="220765324" sldId="290"/>
            <ac:spMk id="6" creationId="{42E6C1E8-9D10-FE55-DE5A-5B055DD891CC}"/>
          </ac:spMkLst>
        </pc:spChg>
        <pc:spChg chg="add del mod">
          <ac:chgData name="shanvitha Neela" userId="68be273f505a37ea" providerId="Windows Live" clId="Web-{657FFF26-1FD0-4E26-94FC-3A44B08D9E3D}" dt="2024-02-23T10:31:23.039" v="162"/>
          <ac:spMkLst>
            <pc:docMk/>
            <pc:sldMk cId="220765324" sldId="290"/>
            <ac:spMk id="8" creationId="{90059EFD-B3FF-2EEA-560E-AF36D637F99C}"/>
          </ac:spMkLst>
        </pc:spChg>
        <pc:spChg chg="add del mod">
          <ac:chgData name="shanvitha Neela" userId="68be273f505a37ea" providerId="Windows Live" clId="Web-{657FFF26-1FD0-4E26-94FC-3A44B08D9E3D}" dt="2024-02-23T10:31:25.523" v="163"/>
          <ac:spMkLst>
            <pc:docMk/>
            <pc:sldMk cId="220765324" sldId="290"/>
            <ac:spMk id="10" creationId="{A3C5BF61-B1F9-DCD1-99C6-A58C67E9F936}"/>
          </ac:spMkLst>
        </pc:spChg>
        <pc:spChg chg="mod">
          <ac:chgData name="shanvitha Neela" userId="68be273f505a37ea" providerId="Windows Live" clId="Web-{657FFF26-1FD0-4E26-94FC-3A44B08D9E3D}" dt="2024-02-23T10:31:08.647" v="159" actId="14100"/>
          <ac:spMkLst>
            <pc:docMk/>
            <pc:sldMk cId="220765324" sldId="290"/>
            <ac:spMk id="12" creationId="{D4BD2BD9-856B-43C5-BF78-C7D644164C19}"/>
          </ac:spMkLst>
        </pc:spChg>
        <pc:spChg chg="add del mod">
          <ac:chgData name="shanvitha Neela" userId="68be273f505a37ea" providerId="Windows Live" clId="Web-{657FFF26-1FD0-4E26-94FC-3A44B08D9E3D}" dt="2024-02-23T10:31:42.617" v="166"/>
          <ac:spMkLst>
            <pc:docMk/>
            <pc:sldMk cId="220765324" sldId="290"/>
            <ac:spMk id="14" creationId="{F62FC7D0-0681-4A52-DB56-6F073A48B24A}"/>
          </ac:spMkLst>
        </pc:spChg>
        <pc:spChg chg="add del mod">
          <ac:chgData name="shanvitha Neela" userId="68be273f505a37ea" providerId="Windows Live" clId="Web-{657FFF26-1FD0-4E26-94FC-3A44B08D9E3D}" dt="2024-02-23T10:31:54.649" v="170"/>
          <ac:spMkLst>
            <pc:docMk/>
            <pc:sldMk cId="220765324" sldId="290"/>
            <ac:spMk id="16" creationId="{37B0F4A2-3109-E02A-7706-B5C3231B35FB}"/>
          </ac:spMkLst>
        </pc:spChg>
        <pc:spChg chg="add del mod">
          <ac:chgData name="shanvitha Neela" userId="68be273f505a37ea" providerId="Windows Live" clId="Web-{657FFF26-1FD0-4E26-94FC-3A44B08D9E3D}" dt="2024-02-23T10:32:06.868" v="172"/>
          <ac:spMkLst>
            <pc:docMk/>
            <pc:sldMk cId="220765324" sldId="290"/>
            <ac:spMk id="18" creationId="{792EABDF-EA93-1E0E-4490-60AB2ED5ECDF}"/>
          </ac:spMkLst>
        </pc:spChg>
        <pc:spChg chg="add del mod">
          <ac:chgData name="shanvitha Neela" userId="68be273f505a37ea" providerId="Windows Live" clId="Web-{657FFF26-1FD0-4E26-94FC-3A44B08D9E3D}" dt="2024-02-23T10:32:01.712" v="171"/>
          <ac:spMkLst>
            <pc:docMk/>
            <pc:sldMk cId="220765324" sldId="290"/>
            <ac:spMk id="20" creationId="{E28BEBFC-D2B9-65D0-63B6-324B9AE990A5}"/>
          </ac:spMkLst>
        </pc:spChg>
        <pc:spChg chg="add del mod">
          <ac:chgData name="shanvitha Neela" userId="68be273f505a37ea" providerId="Windows Live" clId="Web-{657FFF26-1FD0-4E26-94FC-3A44B08D9E3D}" dt="2024-02-23T10:32:13.728" v="174"/>
          <ac:spMkLst>
            <pc:docMk/>
            <pc:sldMk cId="220765324" sldId="290"/>
            <ac:spMk id="22" creationId="{E0886B04-04BE-AA68-65EF-B11B0FB8A6F4}"/>
          </ac:spMkLst>
        </pc:spChg>
        <pc:spChg chg="del mod">
          <ac:chgData name="shanvitha Neela" userId="68be273f505a37ea" providerId="Windows Live" clId="Web-{657FFF26-1FD0-4E26-94FC-3A44B08D9E3D}" dt="2024-02-23T10:31:31.914" v="165"/>
          <ac:spMkLst>
            <pc:docMk/>
            <pc:sldMk cId="220765324" sldId="290"/>
            <ac:spMk id="24" creationId="{229489D2-AE70-41DE-BEDD-E51A265079E7}"/>
          </ac:spMkLst>
        </pc:spChg>
        <pc:spChg chg="del">
          <ac:chgData name="shanvitha Neela" userId="68be273f505a37ea" providerId="Windows Live" clId="Web-{657FFF26-1FD0-4E26-94FC-3A44B08D9E3D}" dt="2024-02-23T10:31:44.633" v="167"/>
          <ac:spMkLst>
            <pc:docMk/>
            <pc:sldMk cId="220765324" sldId="290"/>
            <ac:spMk id="25" creationId="{069E85FA-0D50-4000-BDD4-9E2863626B14}"/>
          </ac:spMkLst>
        </pc:spChg>
        <pc:spChg chg="del">
          <ac:chgData name="shanvitha Neela" userId="68be273f505a37ea" providerId="Windows Live" clId="Web-{657FFF26-1FD0-4E26-94FC-3A44B08D9E3D}" dt="2024-02-23T10:31:48.555" v="168"/>
          <ac:spMkLst>
            <pc:docMk/>
            <pc:sldMk cId="220765324" sldId="290"/>
            <ac:spMk id="26" creationId="{59741008-FCEB-4035-9890-021BEED15FAD}"/>
          </ac:spMkLst>
        </pc:spChg>
        <pc:spChg chg="del">
          <ac:chgData name="shanvitha Neela" userId="68be273f505a37ea" providerId="Windows Live" clId="Web-{657FFF26-1FD0-4E26-94FC-3A44B08D9E3D}" dt="2024-02-23T10:31:50.633" v="169"/>
          <ac:spMkLst>
            <pc:docMk/>
            <pc:sldMk cId="220765324" sldId="290"/>
            <ac:spMk id="27" creationId="{952C9313-A820-41F6-938B-1FA796A7DAD8}"/>
          </ac:spMkLst>
        </pc:spChg>
        <pc:spChg chg="del">
          <ac:chgData name="shanvitha Neela" userId="68be273f505a37ea" providerId="Windows Live" clId="Web-{657FFF26-1FD0-4E26-94FC-3A44B08D9E3D}" dt="2024-02-23T10:32:11.509" v="173"/>
          <ac:spMkLst>
            <pc:docMk/>
            <pc:sldMk cId="220765324" sldId="290"/>
            <ac:spMk id="28" creationId="{A1E1CF54-8512-4A10-92B3-DE320398069A}"/>
          </ac:spMkLst>
        </pc:spChg>
        <pc:spChg chg="del mod">
          <ac:chgData name="shanvitha Neela" userId="68be273f505a37ea" providerId="Windows Live" clId="Web-{657FFF26-1FD0-4E26-94FC-3A44B08D9E3D}" dt="2024-02-23T10:32:17.993" v="176"/>
          <ac:spMkLst>
            <pc:docMk/>
            <pc:sldMk cId="220765324" sldId="290"/>
            <ac:spMk id="29" creationId="{55F668C6-F408-4270-B39A-E56A707F9B93}"/>
          </ac:spMkLst>
        </pc:spChg>
        <pc:spChg chg="del">
          <ac:chgData name="shanvitha Neela" userId="68be273f505a37ea" providerId="Windows Live" clId="Web-{657FFF26-1FD0-4E26-94FC-3A44B08D9E3D}" dt="2024-02-23T10:32:22.384" v="177"/>
          <ac:spMkLst>
            <pc:docMk/>
            <pc:sldMk cId="220765324" sldId="290"/>
            <ac:spMk id="30" creationId="{A1B64A52-FCB9-4031-A6A9-1F845C661601}"/>
          </ac:spMkLst>
        </pc:spChg>
        <pc:spChg chg="del mod">
          <ac:chgData name="shanvitha Neela" userId="68be273f505a37ea" providerId="Windows Live" clId="Web-{657FFF26-1FD0-4E26-94FC-3A44B08D9E3D}" dt="2024-02-23T10:32:31.213" v="181"/>
          <ac:spMkLst>
            <pc:docMk/>
            <pc:sldMk cId="220765324" sldId="290"/>
            <ac:spMk id="31" creationId="{3C00395F-CC34-4A99-99C4-8BF7149A749D}"/>
          </ac:spMkLst>
        </pc:spChg>
        <pc:spChg chg="add del mod">
          <ac:chgData name="shanvitha Neela" userId="68be273f505a37ea" providerId="Windows Live" clId="Web-{657FFF26-1FD0-4E26-94FC-3A44B08D9E3D}" dt="2024-02-23T10:32:24.244" v="178"/>
          <ac:spMkLst>
            <pc:docMk/>
            <pc:sldMk cId="220765324" sldId="290"/>
            <ac:spMk id="32" creationId="{112F6513-795A-7B00-FA53-8C3023CCDAFC}"/>
          </ac:spMkLst>
        </pc:spChg>
        <pc:spChg chg="add del mod">
          <ac:chgData name="shanvitha Neela" userId="68be273f505a37ea" providerId="Windows Live" clId="Web-{657FFF26-1FD0-4E26-94FC-3A44B08D9E3D}" dt="2024-02-23T10:32:34.416" v="182"/>
          <ac:spMkLst>
            <pc:docMk/>
            <pc:sldMk cId="220765324" sldId="290"/>
            <ac:spMk id="35" creationId="{ABDAD9E9-D438-0A59-F28F-ADA31D326815}"/>
          </ac:spMkLst>
        </pc:spChg>
        <pc:picChg chg="del">
          <ac:chgData name="shanvitha Neela" userId="68be273f505a37ea" providerId="Windows Live" clId="Web-{657FFF26-1FD0-4E26-94FC-3A44B08D9E3D}" dt="2024-02-23T10:30:17.583" v="146"/>
          <ac:picMkLst>
            <pc:docMk/>
            <pc:sldMk cId="220765324" sldId="290"/>
            <ac:picMk id="33" creationId="{911C9FBE-ADA1-4516-B998-617B46D5363E}"/>
          </ac:picMkLst>
        </pc:picChg>
        <pc:picChg chg="del">
          <ac:chgData name="shanvitha Neela" userId="68be273f505a37ea" providerId="Windows Live" clId="Web-{657FFF26-1FD0-4E26-94FC-3A44B08D9E3D}" dt="2024-02-23T10:30:19.771" v="147"/>
          <ac:picMkLst>
            <pc:docMk/>
            <pc:sldMk cId="220765324" sldId="290"/>
            <ac:picMk id="36" creationId="{8D76055E-E014-4E64-B009-21BEE9A3D9F1}"/>
          </ac:picMkLst>
        </pc:picChg>
        <pc:picChg chg="add mod">
          <ac:chgData name="shanvitha Neela" userId="68be273f505a37ea" providerId="Windows Live" clId="Web-{657FFF26-1FD0-4E26-94FC-3A44B08D9E3D}" dt="2024-02-23T10:58:18.685" v="193" actId="14100"/>
          <ac:picMkLst>
            <pc:docMk/>
            <pc:sldMk cId="220765324" sldId="290"/>
            <ac:picMk id="37" creationId="{C48CAF40-34C0-F573-7856-B6EED3437413}"/>
          </ac:picMkLst>
        </pc:picChg>
        <pc:picChg chg="del">
          <ac:chgData name="shanvitha Neela" userId="68be273f505a37ea" providerId="Windows Live" clId="Web-{657FFF26-1FD0-4E26-94FC-3A44B08D9E3D}" dt="2024-02-23T10:30:21.255" v="148"/>
          <ac:picMkLst>
            <pc:docMk/>
            <pc:sldMk cId="220765324" sldId="290"/>
            <ac:picMk id="38" creationId="{47DD9E8E-F122-4EBB-8A99-69E025553E81}"/>
          </ac:picMkLst>
        </pc:picChg>
        <pc:picChg chg="add mod">
          <ac:chgData name="shanvitha Neela" userId="68be273f505a37ea" providerId="Windows Live" clId="Web-{657FFF26-1FD0-4E26-94FC-3A44B08D9E3D}" dt="2024-02-23T10:58:09.216" v="192" actId="14100"/>
          <ac:picMkLst>
            <pc:docMk/>
            <pc:sldMk cId="220765324" sldId="290"/>
            <ac:picMk id="39" creationId="{BF909CCB-E1AB-23AC-9F4C-815EC39E49EF}"/>
          </ac:picMkLst>
        </pc:picChg>
        <pc:picChg chg="del">
          <ac:chgData name="shanvitha Neela" userId="68be273f505a37ea" providerId="Windows Live" clId="Web-{657FFF26-1FD0-4E26-94FC-3A44B08D9E3D}" dt="2024-02-23T10:30:23.130" v="149"/>
          <ac:picMkLst>
            <pc:docMk/>
            <pc:sldMk cId="220765324" sldId="290"/>
            <ac:picMk id="40" creationId="{0353E0F0-075D-4031-8FDF-E01A5AD7DE42}"/>
          </ac:picMkLst>
        </pc:picChg>
      </pc:sldChg>
      <pc:sldChg chg="addSp delSp modSp mod setBg">
        <pc:chgData name="shanvitha Neela" userId="68be273f505a37ea" providerId="Windows Live" clId="Web-{657FFF26-1FD0-4E26-94FC-3A44B08D9E3D}" dt="2024-02-23T11:09:59.489" v="276" actId="1076"/>
        <pc:sldMkLst>
          <pc:docMk/>
          <pc:sldMk cId="1289546236" sldId="291"/>
        </pc:sldMkLst>
        <pc:spChg chg="del">
          <ac:chgData name="shanvitha Neela" userId="68be273f505a37ea" providerId="Windows Live" clId="Web-{657FFF26-1FD0-4E26-94FC-3A44B08D9E3D}" dt="2024-02-23T11:00:01.985" v="212"/>
          <ac:spMkLst>
            <pc:docMk/>
            <pc:sldMk cId="1289546236" sldId="291"/>
            <ac:spMk id="2" creationId="{9B80F1A4-FDC6-4E36-8371-74F8E9B7F0C0}"/>
          </ac:spMkLst>
        </pc:spChg>
        <pc:spChg chg="mod">
          <ac:chgData name="shanvitha Neela" userId="68be273f505a37ea" providerId="Windows Live" clId="Web-{657FFF26-1FD0-4E26-94FC-3A44B08D9E3D}" dt="2024-02-23T11:07:36.187" v="239"/>
          <ac:spMkLst>
            <pc:docMk/>
            <pc:sldMk cId="1289546236" sldId="291"/>
            <ac:spMk id="12" creationId="{D4BD2BD9-856B-43C5-BF78-C7D644164C19}"/>
          </ac:spMkLst>
        </pc:spChg>
        <pc:spChg chg="mod">
          <ac:chgData name="shanvitha Neela" userId="68be273f505a37ea" providerId="Windows Live" clId="Web-{657FFF26-1FD0-4E26-94FC-3A44B08D9E3D}" dt="2024-02-23T11:07:36.187" v="239"/>
          <ac:spMkLst>
            <pc:docMk/>
            <pc:sldMk cId="1289546236" sldId="291"/>
            <ac:spMk id="13" creationId="{593B878A-596D-41EE-B917-67BA12651194}"/>
          </ac:spMkLst>
        </pc:spChg>
        <pc:spChg chg="add del mod">
          <ac:chgData name="shanvitha Neela" userId="68be273f505a37ea" providerId="Windows Live" clId="Web-{657FFF26-1FD0-4E26-94FC-3A44B08D9E3D}" dt="2024-02-23T10:59:54.547" v="211"/>
          <ac:spMkLst>
            <pc:docMk/>
            <pc:sldMk cId="1289546236" sldId="291"/>
            <ac:spMk id="29" creationId="{DF47E99C-7235-7B72-E8DD-5C9EA76097A7}"/>
          </ac:spMkLst>
        </pc:spChg>
        <pc:spChg chg="add del mod">
          <ac:chgData name="shanvitha Neela" userId="68be273f505a37ea" providerId="Windows Live" clId="Web-{657FFF26-1FD0-4E26-94FC-3A44B08D9E3D}" dt="2024-02-23T11:00:06.813" v="213"/>
          <ac:spMkLst>
            <pc:docMk/>
            <pc:sldMk cId="1289546236" sldId="291"/>
            <ac:spMk id="31" creationId="{27C20613-EBDE-30D0-5B8E-AC1D974EB930}"/>
          </ac:spMkLst>
        </pc:spChg>
        <pc:spChg chg="add mod ord">
          <ac:chgData name="shanvitha Neela" userId="68be273f505a37ea" providerId="Windows Live" clId="Web-{657FFF26-1FD0-4E26-94FC-3A44B08D9E3D}" dt="2024-02-23T11:07:36.187" v="239"/>
          <ac:spMkLst>
            <pc:docMk/>
            <pc:sldMk cId="1289546236" sldId="291"/>
            <ac:spMk id="34" creationId="{A6A28116-D3F0-983A-9AA9-1EA8BD3C115B}"/>
          </ac:spMkLst>
        </pc:spChg>
        <pc:spChg chg="add mod">
          <ac:chgData name="shanvitha Neela" userId="68be273f505a37ea" providerId="Windows Live" clId="Web-{657FFF26-1FD0-4E26-94FC-3A44B08D9E3D}" dt="2024-02-23T11:09:59.489" v="276" actId="1076"/>
          <ac:spMkLst>
            <pc:docMk/>
            <pc:sldMk cId="1289546236" sldId="291"/>
            <ac:spMk id="35" creationId="{FE18693C-F6D3-C96E-83D5-42E9F2E120CB}"/>
          </ac:spMkLst>
        </pc:spChg>
        <pc:spChg chg="add">
          <ac:chgData name="shanvitha Neela" userId="68be273f505a37ea" providerId="Windows Live" clId="Web-{657FFF26-1FD0-4E26-94FC-3A44B08D9E3D}" dt="2024-02-23T11:07:36.187" v="239"/>
          <ac:spMkLst>
            <pc:docMk/>
            <pc:sldMk cId="1289546236" sldId="291"/>
            <ac:spMk id="43" creationId="{97215483-AD0C-4E00-BF87-04C4DA6ACE3A}"/>
          </ac:spMkLst>
        </pc:spChg>
        <pc:graphicFrameChg chg="del">
          <ac:chgData name="shanvitha Neela" userId="68be273f505a37ea" providerId="Windows Live" clId="Web-{657FFF26-1FD0-4E26-94FC-3A44B08D9E3D}" dt="2024-02-23T10:59:47.219" v="210"/>
          <ac:graphicFrameMkLst>
            <pc:docMk/>
            <pc:sldMk cId="1289546236" sldId="291"/>
            <ac:graphicFrameMk id="14" creationId="{2FEBF416-9260-4E53-9F09-8553200D5747}"/>
          </ac:graphicFrameMkLst>
        </pc:graphicFrameChg>
        <pc:picChg chg="add mod ord">
          <ac:chgData name="shanvitha Neela" userId="68be273f505a37ea" providerId="Windows Live" clId="Web-{657FFF26-1FD0-4E26-94FC-3A44B08D9E3D}" dt="2024-02-23T11:07:36.187" v="239"/>
          <ac:picMkLst>
            <pc:docMk/>
            <pc:sldMk cId="1289546236" sldId="291"/>
            <ac:picMk id="32" creationId="{FB0215E2-8E3A-D6C2-0E10-C92ADD3598E6}"/>
          </ac:picMkLst>
        </pc:picChg>
        <pc:picChg chg="add mod ord">
          <ac:chgData name="shanvitha Neela" userId="68be273f505a37ea" providerId="Windows Live" clId="Web-{657FFF26-1FD0-4E26-94FC-3A44B08D9E3D}" dt="2024-02-23T11:07:36.187" v="239"/>
          <ac:picMkLst>
            <pc:docMk/>
            <pc:sldMk cId="1289546236" sldId="291"/>
            <ac:picMk id="33" creationId="{8CA23173-80A5-7452-DA9A-6B540C147300}"/>
          </ac:picMkLst>
        </pc:picChg>
        <pc:cxnChg chg="add">
          <ac:chgData name="shanvitha Neela" userId="68be273f505a37ea" providerId="Windows Live" clId="Web-{657FFF26-1FD0-4E26-94FC-3A44B08D9E3D}" dt="2024-02-23T11:07:36.187" v="239"/>
          <ac:cxnSpMkLst>
            <pc:docMk/>
            <pc:sldMk cId="1289546236" sldId="291"/>
            <ac:cxnSpMk id="39" creationId="{F64F9B95-9045-48D2-B9F3-2927E98F54AA}"/>
          </ac:cxnSpMkLst>
        </pc:cxnChg>
        <pc:cxnChg chg="add">
          <ac:chgData name="shanvitha Neela" userId="68be273f505a37ea" providerId="Windows Live" clId="Web-{657FFF26-1FD0-4E26-94FC-3A44B08D9E3D}" dt="2024-02-23T11:07:36.187" v="239"/>
          <ac:cxnSpMkLst>
            <pc:docMk/>
            <pc:sldMk cId="1289546236" sldId="291"/>
            <ac:cxnSpMk id="41" creationId="{085AA86F-6A4D-4BCB-A045-D992CDC2959B}"/>
          </ac:cxnSpMkLst>
        </pc:cxnChg>
        <pc:cxnChg chg="add">
          <ac:chgData name="shanvitha Neela" userId="68be273f505a37ea" providerId="Windows Live" clId="Web-{657FFF26-1FD0-4E26-94FC-3A44B08D9E3D}" dt="2024-02-23T11:07:36.187" v="239"/>
          <ac:cxnSpMkLst>
            <pc:docMk/>
            <pc:sldMk cId="1289546236" sldId="291"/>
            <ac:cxnSpMk id="45" creationId="{87F9F470-C7B7-4B96-90CD-6D53EA02006D}"/>
          </ac:cxnSpMkLst>
        </pc:cxnChg>
      </pc:sldChg>
      <pc:sldChg chg="addSp delSp modSp mod setBg">
        <pc:chgData name="shanvitha Neela" userId="68be273f505a37ea" providerId="Windows Live" clId="Web-{657FFF26-1FD0-4E26-94FC-3A44B08D9E3D}" dt="2024-02-23T10:08:32.009" v="14" actId="14100"/>
        <pc:sldMkLst>
          <pc:docMk/>
          <pc:sldMk cId="1437261653" sldId="306"/>
        </pc:sldMkLst>
        <pc:spChg chg="mod">
          <ac:chgData name="shanvitha Neela" userId="68be273f505a37ea" providerId="Windows Live" clId="Web-{657FFF26-1FD0-4E26-94FC-3A44B08D9E3D}" dt="2024-02-23T10:05:29.144" v="1"/>
          <ac:spMkLst>
            <pc:docMk/>
            <pc:sldMk cId="1437261653" sldId="306"/>
            <ac:spMk id="4" creationId="{A043002F-CCF8-5111-2DAD-C9701C8AB557}"/>
          </ac:spMkLst>
        </pc:spChg>
        <pc:spChg chg="mod">
          <ac:chgData name="shanvitha Neela" userId="68be273f505a37ea" providerId="Windows Live" clId="Web-{657FFF26-1FD0-4E26-94FC-3A44B08D9E3D}" dt="2024-02-23T10:05:29.144" v="1"/>
          <ac:spMkLst>
            <pc:docMk/>
            <pc:sldMk cId="1437261653" sldId="306"/>
            <ac:spMk id="5" creationId="{493E2DE4-E180-8BE2-4AAE-1DFC26CC60BD}"/>
          </ac:spMkLst>
        </pc:spChg>
        <pc:spChg chg="add">
          <ac:chgData name="shanvitha Neela" userId="68be273f505a37ea" providerId="Windows Live" clId="Web-{657FFF26-1FD0-4E26-94FC-3A44B08D9E3D}" dt="2024-02-23T10:05:29.144" v="1"/>
          <ac:spMkLst>
            <pc:docMk/>
            <pc:sldMk cId="1437261653" sldId="306"/>
            <ac:spMk id="14" creationId="{479833C7-FDE4-4657-B0B1-32BE833C2489}"/>
          </ac:spMkLst>
        </pc:spChg>
        <pc:spChg chg="add">
          <ac:chgData name="shanvitha Neela" userId="68be273f505a37ea" providerId="Windows Live" clId="Web-{657FFF26-1FD0-4E26-94FC-3A44B08D9E3D}" dt="2024-02-23T10:05:29.144" v="1"/>
          <ac:spMkLst>
            <pc:docMk/>
            <pc:sldMk cId="1437261653" sldId="306"/>
            <ac:spMk id="16" creationId="{0ABE7C0B-A2D9-4202-A524-532DA2E2D582}"/>
          </ac:spMkLst>
        </pc:spChg>
        <pc:picChg chg="add del mod ord">
          <ac:chgData name="shanvitha Neela" userId="68be273f505a37ea" providerId="Windows Live" clId="Web-{657FFF26-1FD0-4E26-94FC-3A44B08D9E3D}" dt="2024-02-23T10:06:00.160" v="4"/>
          <ac:picMkLst>
            <pc:docMk/>
            <pc:sldMk cId="1437261653" sldId="306"/>
            <ac:picMk id="2" creationId="{0F00D04A-D8CA-1979-8ACE-0C35FEDE70A7}"/>
          </ac:picMkLst>
        </pc:picChg>
        <pc:picChg chg="add mod">
          <ac:chgData name="shanvitha Neela" userId="68be273f505a37ea" providerId="Windows Live" clId="Web-{657FFF26-1FD0-4E26-94FC-3A44B08D9E3D}" dt="2024-02-23T10:08:32.009" v="14" actId="14100"/>
          <ac:picMkLst>
            <pc:docMk/>
            <pc:sldMk cId="1437261653" sldId="306"/>
            <ac:picMk id="3" creationId="{6B90024E-1CF4-FB79-C5E4-4945B5DE0A22}"/>
          </ac:picMkLst>
        </pc:picChg>
        <pc:cxnChg chg="add">
          <ac:chgData name="shanvitha Neela" userId="68be273f505a37ea" providerId="Windows Live" clId="Web-{657FFF26-1FD0-4E26-94FC-3A44B08D9E3D}" dt="2024-02-23T10:05:29.144" v="1"/>
          <ac:cxnSpMkLst>
            <pc:docMk/>
            <pc:sldMk cId="1437261653" sldId="306"/>
            <ac:cxnSpMk id="10" creationId="{F64F9B95-9045-48D2-B9F3-2927E98F54AA}"/>
          </ac:cxnSpMkLst>
        </pc:cxnChg>
        <pc:cxnChg chg="add">
          <ac:chgData name="shanvitha Neela" userId="68be273f505a37ea" providerId="Windows Live" clId="Web-{657FFF26-1FD0-4E26-94FC-3A44B08D9E3D}" dt="2024-02-23T10:05:29.144" v="1"/>
          <ac:cxnSpMkLst>
            <pc:docMk/>
            <pc:sldMk cId="1437261653" sldId="306"/>
            <ac:cxnSpMk id="12" creationId="{085AA86F-6A4D-4BCB-A045-D992CDC2959B}"/>
          </ac:cxnSpMkLst>
        </pc:cxnChg>
      </pc:sldChg>
      <pc:sldChg chg="addSp delSp modSp new">
        <pc:chgData name="shanvitha Neela" userId="68be273f505a37ea" providerId="Windows Live" clId="Web-{657FFF26-1FD0-4E26-94FC-3A44B08D9E3D}" dt="2024-02-23T16:00:30.324" v="373"/>
        <pc:sldMkLst>
          <pc:docMk/>
          <pc:sldMk cId="984991132" sldId="307"/>
        </pc:sldMkLst>
        <pc:spChg chg="del">
          <ac:chgData name="shanvitha Neela" userId="68be273f505a37ea" providerId="Windows Live" clId="Web-{657FFF26-1FD0-4E26-94FC-3A44B08D9E3D}" dt="2024-02-23T15:55:15.678" v="318"/>
          <ac:spMkLst>
            <pc:docMk/>
            <pc:sldMk cId="984991132" sldId="307"/>
            <ac:spMk id="2" creationId="{D40DD691-8BC6-8090-6F1E-6004517A28CD}"/>
          </ac:spMkLst>
        </pc:spChg>
        <pc:spChg chg="del">
          <ac:chgData name="shanvitha Neela" userId="68be273f505a37ea" providerId="Windows Live" clId="Web-{657FFF26-1FD0-4E26-94FC-3A44B08D9E3D}" dt="2024-02-23T15:55:18.991" v="319"/>
          <ac:spMkLst>
            <pc:docMk/>
            <pc:sldMk cId="984991132" sldId="307"/>
            <ac:spMk id="3" creationId="{21046B55-1F42-E0B3-AD51-73C961DCA3CF}"/>
          </ac:spMkLst>
        </pc:spChg>
        <pc:spChg chg="mod">
          <ac:chgData name="shanvitha Neela" userId="68be273f505a37ea" providerId="Windows Live" clId="Web-{657FFF26-1FD0-4E26-94FC-3A44B08D9E3D}" dt="2024-02-23T15:58:37.754" v="353" actId="20577"/>
          <ac:spMkLst>
            <pc:docMk/>
            <pc:sldMk cId="984991132" sldId="307"/>
            <ac:spMk id="4" creationId="{3C85BBDF-E813-EF9A-2A24-E988D6ED83EB}"/>
          </ac:spMkLst>
        </pc:spChg>
        <pc:spChg chg="add del mod">
          <ac:chgData name="shanvitha Neela" userId="68be273f505a37ea" providerId="Windows Live" clId="Web-{657FFF26-1FD0-4E26-94FC-3A44B08D9E3D}" dt="2024-02-23T16:00:30.324" v="373"/>
          <ac:spMkLst>
            <pc:docMk/>
            <pc:sldMk cId="984991132" sldId="307"/>
            <ac:spMk id="11" creationId="{28E31418-45B5-839E-EFD7-79721BA18283}"/>
          </ac:spMkLst>
        </pc:spChg>
        <pc:picChg chg="add mod">
          <ac:chgData name="shanvitha Neela" userId="68be273f505a37ea" providerId="Windows Live" clId="Web-{657FFF26-1FD0-4E26-94FC-3A44B08D9E3D}" dt="2024-02-23T16:00:06.370" v="370" actId="1076"/>
          <ac:picMkLst>
            <pc:docMk/>
            <pc:sldMk cId="984991132" sldId="307"/>
            <ac:picMk id="6" creationId="{EF4FDECC-E896-E036-DE17-9B814D82E503}"/>
          </ac:picMkLst>
        </pc:picChg>
        <pc:picChg chg="add mod">
          <ac:chgData name="shanvitha Neela" userId="68be273f505a37ea" providerId="Windows Live" clId="Web-{657FFF26-1FD0-4E26-94FC-3A44B08D9E3D}" dt="2024-02-23T15:55:35.086" v="321"/>
          <ac:picMkLst>
            <pc:docMk/>
            <pc:sldMk cId="984991132" sldId="307"/>
            <ac:picMk id="7" creationId="{A6B81E16-4BF8-63D2-C876-5849ECE4650F}"/>
          </ac:picMkLst>
        </pc:picChg>
        <pc:picChg chg="add mod">
          <ac:chgData name="shanvitha Neela" userId="68be273f505a37ea" providerId="Windows Live" clId="Web-{657FFF26-1FD0-4E26-94FC-3A44B08D9E3D}" dt="2024-02-23T15:59:40.930" v="365" actId="1076"/>
          <ac:picMkLst>
            <pc:docMk/>
            <pc:sldMk cId="984991132" sldId="307"/>
            <ac:picMk id="8" creationId="{5FAC91F2-E027-BF97-1E91-FA6FB1635D85}"/>
          </ac:picMkLst>
        </pc:picChg>
        <pc:picChg chg="add del mod">
          <ac:chgData name="shanvitha Neela" userId="68be273f505a37ea" providerId="Windows Live" clId="Web-{657FFF26-1FD0-4E26-94FC-3A44B08D9E3D}" dt="2024-02-23T15:57:13.623" v="333"/>
          <ac:picMkLst>
            <pc:docMk/>
            <pc:sldMk cId="984991132" sldId="307"/>
            <ac:picMk id="9" creationId="{B95AC660-F26A-A3A9-4C3C-1C7206A0C63E}"/>
          </ac:picMkLst>
        </pc:picChg>
        <pc:picChg chg="add mod">
          <ac:chgData name="shanvitha Neela" userId="68be273f505a37ea" providerId="Windows Live" clId="Web-{657FFF26-1FD0-4E26-94FC-3A44B08D9E3D}" dt="2024-02-23T16:00:14.073" v="371" actId="1076"/>
          <ac:picMkLst>
            <pc:docMk/>
            <pc:sldMk cId="984991132" sldId="307"/>
            <ac:picMk id="10" creationId="{4753633E-F160-B1D2-5372-3BFE3D35F35C}"/>
          </ac:picMkLst>
        </pc:picChg>
      </pc:sldChg>
      <pc:sldChg chg="addSp delSp modSp new mod setBg">
        <pc:chgData name="shanvitha Neela" userId="68be273f505a37ea" providerId="Windows Live" clId="Web-{657FFF26-1FD0-4E26-94FC-3A44B08D9E3D}" dt="2024-02-23T16:30:49.738" v="519" actId="20577"/>
        <pc:sldMkLst>
          <pc:docMk/>
          <pc:sldMk cId="2612529484" sldId="308"/>
        </pc:sldMkLst>
        <pc:spChg chg="del">
          <ac:chgData name="shanvitha Neela" userId="68be273f505a37ea" providerId="Windows Live" clId="Web-{657FFF26-1FD0-4E26-94FC-3A44B08D9E3D}" dt="2024-02-23T16:07:45.118" v="375"/>
          <ac:spMkLst>
            <pc:docMk/>
            <pc:sldMk cId="2612529484" sldId="308"/>
            <ac:spMk id="2" creationId="{3148A352-57BB-3B3A-3E32-F471F383E291}"/>
          </ac:spMkLst>
        </pc:spChg>
        <pc:spChg chg="del">
          <ac:chgData name="shanvitha Neela" userId="68be273f505a37ea" providerId="Windows Live" clId="Web-{657FFF26-1FD0-4E26-94FC-3A44B08D9E3D}" dt="2024-02-23T16:07:47.384" v="376"/>
          <ac:spMkLst>
            <pc:docMk/>
            <pc:sldMk cId="2612529484" sldId="308"/>
            <ac:spMk id="3" creationId="{7B1B112B-3ECE-FF4A-F6F8-367B58C4F308}"/>
          </ac:spMkLst>
        </pc:spChg>
        <pc:spChg chg="mod">
          <ac:chgData name="shanvitha Neela" userId="68be273f505a37ea" providerId="Windows Live" clId="Web-{657FFF26-1FD0-4E26-94FC-3A44B08D9E3D}" dt="2024-02-23T16:25:05.560" v="454"/>
          <ac:spMkLst>
            <pc:docMk/>
            <pc:sldMk cId="2612529484" sldId="308"/>
            <ac:spMk id="4" creationId="{6DA9BDF3-2CA9-B0AB-2428-43783BBA3638}"/>
          </ac:spMkLst>
        </pc:spChg>
        <pc:spChg chg="mod">
          <ac:chgData name="shanvitha Neela" userId="68be273f505a37ea" providerId="Windows Live" clId="Web-{657FFF26-1FD0-4E26-94FC-3A44B08D9E3D}" dt="2024-02-23T16:25:05.560" v="454"/>
          <ac:spMkLst>
            <pc:docMk/>
            <pc:sldMk cId="2612529484" sldId="308"/>
            <ac:spMk id="5" creationId="{B80C27CF-F908-91F9-26AF-BCE956798F94}"/>
          </ac:spMkLst>
        </pc:spChg>
        <pc:spChg chg="add del mod">
          <ac:chgData name="shanvitha Neela" userId="68be273f505a37ea" providerId="Windows Live" clId="Web-{657FFF26-1FD0-4E26-94FC-3A44B08D9E3D}" dt="2024-02-23T16:20:03.197" v="381"/>
          <ac:spMkLst>
            <pc:docMk/>
            <pc:sldMk cId="2612529484" sldId="308"/>
            <ac:spMk id="7" creationId="{AF0D0FB8-C63C-FAFE-D1E2-700BF78BF107}"/>
          </ac:spMkLst>
        </pc:spChg>
        <pc:spChg chg="add mod ord">
          <ac:chgData name="shanvitha Neela" userId="68be273f505a37ea" providerId="Windows Live" clId="Web-{657FFF26-1FD0-4E26-94FC-3A44B08D9E3D}" dt="2024-02-23T16:25:05.560" v="454"/>
          <ac:spMkLst>
            <pc:docMk/>
            <pc:sldMk cId="2612529484" sldId="308"/>
            <ac:spMk id="8" creationId="{0F231E8E-FA69-75B3-F784-5B815EE46A52}"/>
          </ac:spMkLst>
        </pc:spChg>
        <pc:spChg chg="add del">
          <ac:chgData name="shanvitha Neela" userId="68be273f505a37ea" providerId="Windows Live" clId="Web-{657FFF26-1FD0-4E26-94FC-3A44B08D9E3D}" dt="2024-02-23T16:25:43.625" v="456"/>
          <ac:spMkLst>
            <pc:docMk/>
            <pc:sldMk cId="2612529484" sldId="308"/>
            <ac:spMk id="9" creationId="{9CED91A4-5440-982A-9248-C742E2E65147}"/>
          </ac:spMkLst>
        </pc:spChg>
        <pc:spChg chg="add del">
          <ac:chgData name="shanvitha Neela" userId="68be273f505a37ea" providerId="Windows Live" clId="Web-{657FFF26-1FD0-4E26-94FC-3A44B08D9E3D}" dt="2024-02-23T16:26:28.487" v="459"/>
          <ac:spMkLst>
            <pc:docMk/>
            <pc:sldMk cId="2612529484" sldId="308"/>
            <ac:spMk id="10" creationId="{D0C0CB20-1F42-1CF0-8416-EBFADE83A16E}"/>
          </ac:spMkLst>
        </pc:spChg>
        <pc:spChg chg="add mod">
          <ac:chgData name="shanvitha Neela" userId="68be273f505a37ea" providerId="Windows Live" clId="Web-{657FFF26-1FD0-4E26-94FC-3A44B08D9E3D}" dt="2024-02-23T16:30:49.738" v="519" actId="20577"/>
          <ac:spMkLst>
            <pc:docMk/>
            <pc:sldMk cId="2612529484" sldId="308"/>
            <ac:spMk id="12" creationId="{CCBED017-DE9A-054A-5FCE-089458FCA1B1}"/>
          </ac:spMkLst>
        </pc:spChg>
        <pc:spChg chg="add del">
          <ac:chgData name="shanvitha Neela" userId="68be273f505a37ea" providerId="Windows Live" clId="Web-{657FFF26-1FD0-4E26-94FC-3A44B08D9E3D}" dt="2024-02-23T16:23:48.368" v="439"/>
          <ac:spMkLst>
            <pc:docMk/>
            <pc:sldMk cId="2612529484" sldId="308"/>
            <ac:spMk id="15" creationId="{479833C7-FDE4-4657-B0B1-32BE833C2489}"/>
          </ac:spMkLst>
        </pc:spChg>
        <pc:spChg chg="add del">
          <ac:chgData name="shanvitha Neela" userId="68be273f505a37ea" providerId="Windows Live" clId="Web-{657FFF26-1FD0-4E26-94FC-3A44B08D9E3D}" dt="2024-02-23T16:23:48.368" v="439"/>
          <ac:spMkLst>
            <pc:docMk/>
            <pc:sldMk cId="2612529484" sldId="308"/>
            <ac:spMk id="17" creationId="{0ABE7C0B-A2D9-4202-A524-532DA2E2D582}"/>
          </ac:spMkLst>
        </pc:spChg>
        <pc:spChg chg="add del">
          <ac:chgData name="shanvitha Neela" userId="68be273f505a37ea" providerId="Windows Live" clId="Web-{657FFF26-1FD0-4E26-94FC-3A44B08D9E3D}" dt="2024-02-23T16:25:05.560" v="454"/>
          <ac:spMkLst>
            <pc:docMk/>
            <pc:sldMk cId="2612529484" sldId="308"/>
            <ac:spMk id="26" creationId="{33E93247-6229-44AB-A550-739E971E690B}"/>
          </ac:spMkLst>
        </pc:spChg>
        <pc:spChg chg="add del">
          <ac:chgData name="shanvitha Neela" userId="68be273f505a37ea" providerId="Windows Live" clId="Web-{657FFF26-1FD0-4E26-94FC-3A44B08D9E3D}" dt="2024-02-23T16:24:59.278" v="451"/>
          <ac:spMkLst>
            <pc:docMk/>
            <pc:sldMk cId="2612529484" sldId="308"/>
            <ac:spMk id="37" creationId="{33E93247-6229-44AB-A550-739E971E690B}"/>
          </ac:spMkLst>
        </pc:spChg>
        <pc:spChg chg="add del">
          <ac:chgData name="shanvitha Neela" userId="68be273f505a37ea" providerId="Windows Live" clId="Web-{657FFF26-1FD0-4E26-94FC-3A44B08D9E3D}" dt="2024-02-23T16:24:59.278" v="451"/>
          <ac:spMkLst>
            <pc:docMk/>
            <pc:sldMk cId="2612529484" sldId="308"/>
            <ac:spMk id="39" creationId="{6BB6B482-ACCA-4938-8AEA-49D525C17221}"/>
          </ac:spMkLst>
        </pc:spChg>
        <pc:spChg chg="add del">
          <ac:chgData name="shanvitha Neela" userId="68be273f505a37ea" providerId="Windows Live" clId="Web-{657FFF26-1FD0-4E26-94FC-3A44B08D9E3D}" dt="2024-02-23T16:25:05.560" v="453"/>
          <ac:spMkLst>
            <pc:docMk/>
            <pc:sldMk cId="2612529484" sldId="308"/>
            <ac:spMk id="45" creationId="{85CB65D0-496F-4797-A015-C85839E35D1A}"/>
          </ac:spMkLst>
        </pc:spChg>
        <pc:spChg chg="add del">
          <ac:chgData name="shanvitha Neela" userId="68be273f505a37ea" providerId="Windows Live" clId="Web-{657FFF26-1FD0-4E26-94FC-3A44B08D9E3D}" dt="2024-02-23T16:25:05.560" v="453"/>
          <ac:spMkLst>
            <pc:docMk/>
            <pc:sldMk cId="2612529484" sldId="308"/>
            <ac:spMk id="46" creationId="{95D2C779-8883-4E5F-A170-0F464918C1B7}"/>
          </ac:spMkLst>
        </pc:spChg>
        <pc:spChg chg="add">
          <ac:chgData name="shanvitha Neela" userId="68be273f505a37ea" providerId="Windows Live" clId="Web-{657FFF26-1FD0-4E26-94FC-3A44B08D9E3D}" dt="2024-02-23T16:25:05.560" v="454"/>
          <ac:spMkLst>
            <pc:docMk/>
            <pc:sldMk cId="2612529484" sldId="308"/>
            <ac:spMk id="51" creationId="{33E93247-6229-44AB-A550-739E971E690B}"/>
          </ac:spMkLst>
        </pc:spChg>
        <pc:spChg chg="add">
          <ac:chgData name="shanvitha Neela" userId="68be273f505a37ea" providerId="Windows Live" clId="Web-{657FFF26-1FD0-4E26-94FC-3A44B08D9E3D}" dt="2024-02-23T16:25:05.560" v="454"/>
          <ac:spMkLst>
            <pc:docMk/>
            <pc:sldMk cId="2612529484" sldId="308"/>
            <ac:spMk id="52" creationId="{612349FF-7742-42ED-ADF3-238B5DDD176C}"/>
          </ac:spMkLst>
        </pc:spChg>
        <pc:picChg chg="add mod ord">
          <ac:chgData name="shanvitha Neela" userId="68be273f505a37ea" providerId="Windows Live" clId="Web-{657FFF26-1FD0-4E26-94FC-3A44B08D9E3D}" dt="2024-02-23T16:25:47.875" v="457" actId="1076"/>
          <ac:picMkLst>
            <pc:docMk/>
            <pc:sldMk cId="2612529484" sldId="308"/>
            <ac:picMk id="6" creationId="{69FB7287-4948-0EF7-9612-9B323512A3B6}"/>
          </ac:picMkLst>
        </pc:picChg>
        <pc:cxnChg chg="add del">
          <ac:chgData name="shanvitha Neela" userId="68be273f505a37ea" providerId="Windows Live" clId="Web-{657FFF26-1FD0-4E26-94FC-3A44B08D9E3D}" dt="2024-02-23T16:23:48.368" v="439"/>
          <ac:cxnSpMkLst>
            <pc:docMk/>
            <pc:sldMk cId="2612529484" sldId="308"/>
            <ac:cxnSpMk id="11" creationId="{F64F9B95-9045-48D2-B9F3-2927E98F54AA}"/>
          </ac:cxnSpMkLst>
        </pc:cxnChg>
        <pc:cxnChg chg="add del">
          <ac:chgData name="shanvitha Neela" userId="68be273f505a37ea" providerId="Windows Live" clId="Web-{657FFF26-1FD0-4E26-94FC-3A44B08D9E3D}" dt="2024-02-23T16:23:48.368" v="439"/>
          <ac:cxnSpMkLst>
            <pc:docMk/>
            <pc:sldMk cId="2612529484" sldId="308"/>
            <ac:cxnSpMk id="13" creationId="{085AA86F-6A4D-4BCB-A045-D992CDC2959B}"/>
          </ac:cxnSpMkLst>
        </pc:cxnChg>
        <pc:cxnChg chg="add del">
          <ac:chgData name="shanvitha Neela" userId="68be273f505a37ea" providerId="Windows Live" clId="Web-{657FFF26-1FD0-4E26-94FC-3A44B08D9E3D}" dt="2024-02-23T16:25:05.560" v="454"/>
          <ac:cxnSpMkLst>
            <pc:docMk/>
            <pc:sldMk cId="2612529484" sldId="308"/>
            <ac:cxnSpMk id="22" creationId="{F64F9B95-9045-48D2-B9F3-2927E98F54AA}"/>
          </ac:cxnSpMkLst>
        </pc:cxnChg>
        <pc:cxnChg chg="add del">
          <ac:chgData name="shanvitha Neela" userId="68be273f505a37ea" providerId="Windows Live" clId="Web-{657FFF26-1FD0-4E26-94FC-3A44B08D9E3D}" dt="2024-02-23T16:25:05.560" v="454"/>
          <ac:cxnSpMkLst>
            <pc:docMk/>
            <pc:sldMk cId="2612529484" sldId="308"/>
            <ac:cxnSpMk id="24" creationId="{085AA86F-6A4D-4BCB-A045-D992CDC2959B}"/>
          </ac:cxnSpMkLst>
        </pc:cxnChg>
        <pc:cxnChg chg="add del">
          <ac:chgData name="shanvitha Neela" userId="68be273f505a37ea" providerId="Windows Live" clId="Web-{657FFF26-1FD0-4E26-94FC-3A44B08D9E3D}" dt="2024-02-23T16:25:05.560" v="454"/>
          <ac:cxnSpMkLst>
            <pc:docMk/>
            <pc:sldMk cId="2612529484" sldId="308"/>
            <ac:cxnSpMk id="28" creationId="{EE2E603F-4A95-4FE8-BB06-211DFD75DBEF}"/>
          </ac:cxnSpMkLst>
        </pc:cxnChg>
        <pc:cxnChg chg="add del">
          <ac:chgData name="shanvitha Neela" userId="68be273f505a37ea" providerId="Windows Live" clId="Web-{657FFF26-1FD0-4E26-94FC-3A44B08D9E3D}" dt="2024-02-23T16:24:59.278" v="451"/>
          <ac:cxnSpMkLst>
            <pc:docMk/>
            <pc:sldMk cId="2612529484" sldId="308"/>
            <ac:cxnSpMk id="33" creationId="{F64F9B95-9045-48D2-B9F3-2927E98F54AA}"/>
          </ac:cxnSpMkLst>
        </pc:cxnChg>
        <pc:cxnChg chg="add del">
          <ac:chgData name="shanvitha Neela" userId="68be273f505a37ea" providerId="Windows Live" clId="Web-{657FFF26-1FD0-4E26-94FC-3A44B08D9E3D}" dt="2024-02-23T16:24:59.278" v="451"/>
          <ac:cxnSpMkLst>
            <pc:docMk/>
            <pc:sldMk cId="2612529484" sldId="308"/>
            <ac:cxnSpMk id="35" creationId="{085AA86F-6A4D-4BCB-A045-D992CDC2959B}"/>
          </ac:cxnSpMkLst>
        </pc:cxnChg>
        <pc:cxnChg chg="add del">
          <ac:chgData name="shanvitha Neela" userId="68be273f505a37ea" providerId="Windows Live" clId="Web-{657FFF26-1FD0-4E26-94FC-3A44B08D9E3D}" dt="2024-02-23T16:24:59.278" v="451"/>
          <ac:cxnSpMkLst>
            <pc:docMk/>
            <pc:sldMk cId="2612529484" sldId="308"/>
            <ac:cxnSpMk id="41" creationId="{EE2E603F-4A95-4FE8-BB06-211DFD75DBEF}"/>
          </ac:cxnSpMkLst>
        </pc:cxnChg>
        <pc:cxnChg chg="add del">
          <ac:chgData name="shanvitha Neela" userId="68be273f505a37ea" providerId="Windows Live" clId="Web-{657FFF26-1FD0-4E26-94FC-3A44B08D9E3D}" dt="2024-02-23T16:25:05.560" v="453"/>
          <ac:cxnSpMkLst>
            <pc:docMk/>
            <pc:sldMk cId="2612529484" sldId="308"/>
            <ac:cxnSpMk id="43" creationId="{F64F9B95-9045-48D2-B9F3-2927E98F54AA}"/>
          </ac:cxnSpMkLst>
        </pc:cxnChg>
        <pc:cxnChg chg="add del">
          <ac:chgData name="shanvitha Neela" userId="68be273f505a37ea" providerId="Windows Live" clId="Web-{657FFF26-1FD0-4E26-94FC-3A44B08D9E3D}" dt="2024-02-23T16:25:05.560" v="453"/>
          <ac:cxnSpMkLst>
            <pc:docMk/>
            <pc:sldMk cId="2612529484" sldId="308"/>
            <ac:cxnSpMk id="44" creationId="{085AA86F-6A4D-4BCB-A045-D992CDC2959B}"/>
          </ac:cxnSpMkLst>
        </pc:cxnChg>
        <pc:cxnChg chg="add del">
          <ac:chgData name="shanvitha Neela" userId="68be273f505a37ea" providerId="Windows Live" clId="Web-{657FFF26-1FD0-4E26-94FC-3A44B08D9E3D}" dt="2024-02-23T16:25:05.560" v="453"/>
          <ac:cxnSpMkLst>
            <pc:docMk/>
            <pc:sldMk cId="2612529484" sldId="308"/>
            <ac:cxnSpMk id="47" creationId="{BD96A694-258D-4418-A83C-B9BA72FD44B8}"/>
          </ac:cxnSpMkLst>
        </pc:cxnChg>
        <pc:cxnChg chg="add">
          <ac:chgData name="shanvitha Neela" userId="68be273f505a37ea" providerId="Windows Live" clId="Web-{657FFF26-1FD0-4E26-94FC-3A44B08D9E3D}" dt="2024-02-23T16:25:05.560" v="454"/>
          <ac:cxnSpMkLst>
            <pc:docMk/>
            <pc:sldMk cId="2612529484" sldId="308"/>
            <ac:cxnSpMk id="49" creationId="{F64F9B95-9045-48D2-B9F3-2927E98F54AA}"/>
          </ac:cxnSpMkLst>
        </pc:cxnChg>
        <pc:cxnChg chg="add">
          <ac:chgData name="shanvitha Neela" userId="68be273f505a37ea" providerId="Windows Live" clId="Web-{657FFF26-1FD0-4E26-94FC-3A44B08D9E3D}" dt="2024-02-23T16:25:05.560" v="454"/>
          <ac:cxnSpMkLst>
            <pc:docMk/>
            <pc:sldMk cId="2612529484" sldId="308"/>
            <ac:cxnSpMk id="50" creationId="{085AA86F-6A4D-4BCB-A045-D992CDC2959B}"/>
          </ac:cxnSpMkLst>
        </pc:cxnChg>
      </pc:sldChg>
    </pc:docChg>
  </pc:docChgLst>
  <pc:docChgLst>
    <pc:chgData name="shanvitha Neela" userId="68be273f505a37ea" providerId="Windows Live" clId="Web-{8EEE7566-0332-40BC-8932-A261F7F879BB}"/>
    <pc:docChg chg="modSld">
      <pc:chgData name="shanvitha Neela" userId="68be273f505a37ea" providerId="Windows Live" clId="Web-{8EEE7566-0332-40BC-8932-A261F7F879BB}" dt="2024-02-23T22:19:17.314" v="618" actId="20577"/>
      <pc:docMkLst>
        <pc:docMk/>
      </pc:docMkLst>
      <pc:sldChg chg="modSp">
        <pc:chgData name="shanvitha Neela" userId="68be273f505a37ea" providerId="Windows Live" clId="Web-{8EEE7566-0332-40BC-8932-A261F7F879BB}" dt="2024-02-23T21:32:47.857" v="179" actId="14100"/>
        <pc:sldMkLst>
          <pc:docMk/>
          <pc:sldMk cId="3384328668" sldId="259"/>
        </pc:sldMkLst>
        <pc:spChg chg="mod">
          <ac:chgData name="shanvitha Neela" userId="68be273f505a37ea" providerId="Windows Live" clId="Web-{8EEE7566-0332-40BC-8932-A261F7F879BB}" dt="2024-02-23T21:32:47.857" v="179" actId="14100"/>
          <ac:spMkLst>
            <pc:docMk/>
            <pc:sldMk cId="3384328668" sldId="259"/>
            <ac:spMk id="2" creationId="{76DF436F-4535-4BBF-B451-F7AC9E8A5FDC}"/>
          </ac:spMkLst>
        </pc:spChg>
      </pc:sldChg>
      <pc:sldChg chg="addSp delSp modSp">
        <pc:chgData name="shanvitha Neela" userId="68be273f505a37ea" providerId="Windows Live" clId="Web-{8EEE7566-0332-40BC-8932-A261F7F879BB}" dt="2024-02-23T22:19:17.314" v="618" actId="20577"/>
        <pc:sldMkLst>
          <pc:docMk/>
          <pc:sldMk cId="683725505" sldId="287"/>
        </pc:sldMkLst>
        <pc:spChg chg="mod">
          <ac:chgData name="shanvitha Neela" userId="68be273f505a37ea" providerId="Windows Live" clId="Web-{8EEE7566-0332-40BC-8932-A261F7F879BB}" dt="2024-02-23T22:19:03.610" v="614"/>
          <ac:spMkLst>
            <pc:docMk/>
            <pc:sldMk cId="683725505" sldId="287"/>
            <ac:spMk id="3" creationId="{EB2D8EB9-86D8-46F2-805C-7BA07DB989B8}"/>
          </ac:spMkLst>
        </pc:spChg>
        <pc:spChg chg="mod">
          <ac:chgData name="shanvitha Neela" userId="68be273f505a37ea" providerId="Windows Live" clId="Web-{8EEE7566-0332-40BC-8932-A261F7F879BB}" dt="2024-02-23T22:19:03.610" v="614"/>
          <ac:spMkLst>
            <pc:docMk/>
            <pc:sldMk cId="683725505" sldId="287"/>
            <ac:spMk id="4" creationId="{A5BB3454-C461-4318-8C59-919AC8FD3CDF}"/>
          </ac:spMkLst>
        </pc:spChg>
        <pc:spChg chg="mod">
          <ac:chgData name="shanvitha Neela" userId="68be273f505a37ea" providerId="Windows Live" clId="Web-{8EEE7566-0332-40BC-8932-A261F7F879BB}" dt="2024-02-23T22:19:03.610" v="614"/>
          <ac:spMkLst>
            <pc:docMk/>
            <pc:sldMk cId="683725505" sldId="287"/>
            <ac:spMk id="5" creationId="{22C7F04A-6CF6-4CF1-BAEE-2B210EFC6B58}"/>
          </ac:spMkLst>
        </pc:spChg>
        <pc:spChg chg="mod">
          <ac:chgData name="shanvitha Neela" userId="68be273f505a37ea" providerId="Windows Live" clId="Web-{8EEE7566-0332-40BC-8932-A261F7F879BB}" dt="2024-02-23T22:19:17.314" v="618" actId="20577"/>
          <ac:spMkLst>
            <pc:docMk/>
            <pc:sldMk cId="683725505" sldId="287"/>
            <ac:spMk id="6" creationId="{F35FCE68-0761-421A-922F-077DEB02E062}"/>
          </ac:spMkLst>
        </pc:spChg>
        <pc:spChg chg="add del mod">
          <ac:chgData name="shanvitha Neela" userId="68be273f505a37ea" providerId="Windows Live" clId="Web-{8EEE7566-0332-40BC-8932-A261F7F879BB}" dt="2024-02-23T22:18:41.750" v="612"/>
          <ac:spMkLst>
            <pc:docMk/>
            <pc:sldMk cId="683725505" sldId="287"/>
            <ac:spMk id="7" creationId="{B68B8DE1-4207-7A71-78A1-AD40C4FF55B8}"/>
          </ac:spMkLst>
        </pc:spChg>
        <pc:spChg chg="del">
          <ac:chgData name="shanvitha Neela" userId="68be273f505a37ea" providerId="Windows Live" clId="Web-{8EEE7566-0332-40BC-8932-A261F7F879BB}" dt="2024-02-23T22:19:03.610" v="614"/>
          <ac:spMkLst>
            <pc:docMk/>
            <pc:sldMk cId="683725505" sldId="287"/>
            <ac:spMk id="53" creationId="{E49D7415-2F11-44C2-B6AA-13A25B6814B9}"/>
          </ac:spMkLst>
        </pc:spChg>
        <pc:spChg chg="add">
          <ac:chgData name="shanvitha Neela" userId="68be273f505a37ea" providerId="Windows Live" clId="Web-{8EEE7566-0332-40BC-8932-A261F7F879BB}" dt="2024-02-23T22:19:03.610" v="614"/>
          <ac:spMkLst>
            <pc:docMk/>
            <pc:sldMk cId="683725505" sldId="287"/>
            <ac:spMk id="64" creationId="{E49D7415-2F11-44C2-B6AA-13A25B6814B9}"/>
          </ac:spMkLst>
        </pc:spChg>
        <pc:picChg chg="del">
          <ac:chgData name="shanvitha Neela" userId="68be273f505a37ea" providerId="Windows Live" clId="Web-{8EEE7566-0332-40BC-8932-A261F7F879BB}" dt="2024-02-23T22:18:37.109" v="611"/>
          <ac:picMkLst>
            <pc:docMk/>
            <pc:sldMk cId="683725505" sldId="287"/>
            <ac:picMk id="8" creationId="{844BA20E-AC28-58B6-190D-90CDE2A10BAA}"/>
          </ac:picMkLst>
        </pc:picChg>
        <pc:picChg chg="mod ord">
          <ac:chgData name="shanvitha Neela" userId="68be273f505a37ea" providerId="Windows Live" clId="Web-{8EEE7566-0332-40BC-8932-A261F7F879BB}" dt="2024-02-23T22:19:03.610" v="614"/>
          <ac:picMkLst>
            <pc:docMk/>
            <pc:sldMk cId="683725505" sldId="287"/>
            <ac:picMk id="11" creationId="{C5196ADF-7A90-94A5-55B8-DB2804DF5ABF}"/>
          </ac:picMkLst>
        </pc:picChg>
        <pc:cxnChg chg="del">
          <ac:chgData name="shanvitha Neela" userId="68be273f505a37ea" providerId="Windows Live" clId="Web-{8EEE7566-0332-40BC-8932-A261F7F879BB}" dt="2024-02-23T22:19:03.610" v="614"/>
          <ac:cxnSpMkLst>
            <pc:docMk/>
            <pc:sldMk cId="683725505" sldId="287"/>
            <ac:cxnSpMk id="51" creationId="{F64F9B95-9045-48D2-B9F3-2927E98F54AA}"/>
          </ac:cxnSpMkLst>
        </pc:cxnChg>
        <pc:cxnChg chg="del">
          <ac:chgData name="shanvitha Neela" userId="68be273f505a37ea" providerId="Windows Live" clId="Web-{8EEE7566-0332-40BC-8932-A261F7F879BB}" dt="2024-02-23T22:19:03.610" v="614"/>
          <ac:cxnSpMkLst>
            <pc:docMk/>
            <pc:sldMk cId="683725505" sldId="287"/>
            <ac:cxnSpMk id="52" creationId="{085AA86F-6A4D-4BCB-A045-D992CDC2959B}"/>
          </ac:cxnSpMkLst>
        </pc:cxnChg>
        <pc:cxnChg chg="del">
          <ac:chgData name="shanvitha Neela" userId="68be273f505a37ea" providerId="Windows Live" clId="Web-{8EEE7566-0332-40BC-8932-A261F7F879BB}" dt="2024-02-23T22:19:03.610" v="614"/>
          <ac:cxnSpMkLst>
            <pc:docMk/>
            <pc:sldMk cId="683725505" sldId="287"/>
            <ac:cxnSpMk id="54" creationId="{C19EF34C-5622-413F-9C9F-AC937E306E7B}"/>
          </ac:cxnSpMkLst>
        </pc:cxnChg>
        <pc:cxnChg chg="del">
          <ac:chgData name="shanvitha Neela" userId="68be273f505a37ea" providerId="Windows Live" clId="Web-{8EEE7566-0332-40BC-8932-A261F7F879BB}" dt="2024-02-23T22:19:03.610" v="614"/>
          <ac:cxnSpMkLst>
            <pc:docMk/>
            <pc:sldMk cId="683725505" sldId="287"/>
            <ac:cxnSpMk id="55" creationId="{28549954-3C0C-48B7-9BE6-9B32C39D0444}"/>
          </ac:cxnSpMkLst>
        </pc:cxnChg>
        <pc:cxnChg chg="add">
          <ac:chgData name="shanvitha Neela" userId="68be273f505a37ea" providerId="Windows Live" clId="Web-{8EEE7566-0332-40BC-8932-A261F7F879BB}" dt="2024-02-23T22:19:03.610" v="614"/>
          <ac:cxnSpMkLst>
            <pc:docMk/>
            <pc:sldMk cId="683725505" sldId="287"/>
            <ac:cxnSpMk id="60" creationId="{F64F9B95-9045-48D2-B9F3-2927E98F54AA}"/>
          </ac:cxnSpMkLst>
        </pc:cxnChg>
        <pc:cxnChg chg="add">
          <ac:chgData name="shanvitha Neela" userId="68be273f505a37ea" providerId="Windows Live" clId="Web-{8EEE7566-0332-40BC-8932-A261F7F879BB}" dt="2024-02-23T22:19:03.610" v="614"/>
          <ac:cxnSpMkLst>
            <pc:docMk/>
            <pc:sldMk cId="683725505" sldId="287"/>
            <ac:cxnSpMk id="62" creationId="{085AA86F-6A4D-4BCB-A045-D992CDC2959B}"/>
          </ac:cxnSpMkLst>
        </pc:cxnChg>
        <pc:cxnChg chg="add">
          <ac:chgData name="shanvitha Neela" userId="68be273f505a37ea" providerId="Windows Live" clId="Web-{8EEE7566-0332-40BC-8932-A261F7F879BB}" dt="2024-02-23T22:19:03.610" v="614"/>
          <ac:cxnSpMkLst>
            <pc:docMk/>
            <pc:sldMk cId="683725505" sldId="287"/>
            <ac:cxnSpMk id="66" creationId="{D2E57F3D-33BE-4306-87E6-245763719516}"/>
          </ac:cxnSpMkLst>
        </pc:cxnChg>
      </pc:sldChg>
      <pc:sldChg chg="addSp delSp modSp mod setBg">
        <pc:chgData name="shanvitha Neela" userId="68be273f505a37ea" providerId="Windows Live" clId="Web-{8EEE7566-0332-40BC-8932-A261F7F879BB}" dt="2024-02-23T22:17:53.358" v="610" actId="20577"/>
        <pc:sldMkLst>
          <pc:docMk/>
          <pc:sldMk cId="2820735111" sldId="288"/>
        </pc:sldMkLst>
        <pc:spChg chg="add mod ord">
          <ac:chgData name="shanvitha Neela" userId="68be273f505a37ea" providerId="Windows Live" clId="Web-{8EEE7566-0332-40BC-8932-A261F7F879BB}" dt="2024-02-23T22:17:53.358" v="610" actId="20577"/>
          <ac:spMkLst>
            <pc:docMk/>
            <pc:sldMk cId="2820735111" sldId="288"/>
            <ac:spMk id="3" creationId="{DEE92B0E-76C4-CF36-7972-401BA4EA15FE}"/>
          </ac:spMkLst>
        </pc:spChg>
        <pc:spChg chg="mod">
          <ac:chgData name="shanvitha Neela" userId="68be273f505a37ea" providerId="Windows Live" clId="Web-{8EEE7566-0332-40BC-8932-A261F7F879BB}" dt="2024-02-23T22:16:03.840" v="521"/>
          <ac:spMkLst>
            <pc:docMk/>
            <pc:sldMk cId="2820735111" sldId="288"/>
            <ac:spMk id="5" creationId="{057018DC-5BFA-42F7-884E-E07F6383A8AE}"/>
          </ac:spMkLst>
        </pc:spChg>
        <pc:spChg chg="mod">
          <ac:chgData name="shanvitha Neela" userId="68be273f505a37ea" providerId="Windows Live" clId="Web-{8EEE7566-0332-40BC-8932-A261F7F879BB}" dt="2024-02-23T22:16:03.840" v="521"/>
          <ac:spMkLst>
            <pc:docMk/>
            <pc:sldMk cId="2820735111" sldId="288"/>
            <ac:spMk id="7" creationId="{2F5BF4A0-99A8-4CC6-A7EA-4D267598A511}"/>
          </ac:spMkLst>
        </pc:spChg>
        <pc:spChg chg="mod">
          <ac:chgData name="shanvitha Neela" userId="68be273f505a37ea" providerId="Windows Live" clId="Web-{8EEE7566-0332-40BC-8932-A261F7F879BB}" dt="2024-02-23T22:16:03.840" v="521"/>
          <ac:spMkLst>
            <pc:docMk/>
            <pc:sldMk cId="2820735111" sldId="288"/>
            <ac:spMk id="8" creationId="{6465E707-883C-4773-BB50-7A780F2A9DE9}"/>
          </ac:spMkLst>
        </pc:spChg>
        <pc:spChg chg="add del mod">
          <ac:chgData name="shanvitha Neela" userId="68be273f505a37ea" providerId="Windows Live" clId="Web-{8EEE7566-0332-40BC-8932-A261F7F879BB}" dt="2024-02-23T22:03:06.902" v="330"/>
          <ac:spMkLst>
            <pc:docMk/>
            <pc:sldMk cId="2820735111" sldId="288"/>
            <ac:spMk id="9" creationId="{86318BC2-01FD-21A4-BB44-A2CB7E5C892B}"/>
          </ac:spMkLst>
        </pc:spChg>
        <pc:spChg chg="del">
          <ac:chgData name="shanvitha Neela" userId="68be273f505a37ea" providerId="Windows Live" clId="Web-{8EEE7566-0332-40BC-8932-A261F7F879BB}" dt="2024-02-23T21:38:05.184" v="236"/>
          <ac:spMkLst>
            <pc:docMk/>
            <pc:sldMk cId="2820735111" sldId="288"/>
            <ac:spMk id="9" creationId="{95F7BB38-3D7F-51D7-F0A3-29A78830DD6A}"/>
          </ac:spMkLst>
        </pc:spChg>
        <pc:spChg chg="add del">
          <ac:chgData name="shanvitha Neela" userId="68be273f505a37ea" providerId="Windows Live" clId="Web-{8EEE7566-0332-40BC-8932-A261F7F879BB}" dt="2024-02-23T22:16:03.840" v="521"/>
          <ac:spMkLst>
            <pc:docMk/>
            <pc:sldMk cId="2820735111" sldId="288"/>
            <ac:spMk id="17" creationId="{33E93247-6229-44AB-A550-739E971E690B}"/>
          </ac:spMkLst>
        </pc:spChg>
        <pc:spChg chg="add del">
          <ac:chgData name="shanvitha Neela" userId="68be273f505a37ea" providerId="Windows Live" clId="Web-{8EEE7566-0332-40BC-8932-A261F7F879BB}" dt="2024-02-23T22:16:03.840" v="521"/>
          <ac:spMkLst>
            <pc:docMk/>
            <pc:sldMk cId="2820735111" sldId="288"/>
            <ac:spMk id="19" creationId="{6BB6B482-ACCA-4938-8AEA-49D525C17221}"/>
          </ac:spMkLst>
        </pc:spChg>
        <pc:spChg chg="add del">
          <ac:chgData name="shanvitha Neela" userId="68be273f505a37ea" providerId="Windows Live" clId="Web-{8EEE7566-0332-40BC-8932-A261F7F879BB}" dt="2024-02-23T22:16:03.824" v="520"/>
          <ac:spMkLst>
            <pc:docMk/>
            <pc:sldMk cId="2820735111" sldId="288"/>
            <ac:spMk id="30" creationId="{E49D7415-2F11-44C2-B6AA-13A25B6814B9}"/>
          </ac:spMkLst>
        </pc:spChg>
        <pc:spChg chg="add">
          <ac:chgData name="shanvitha Neela" userId="68be273f505a37ea" providerId="Windows Live" clId="Web-{8EEE7566-0332-40BC-8932-A261F7F879BB}" dt="2024-02-23T22:16:03.840" v="521"/>
          <ac:spMkLst>
            <pc:docMk/>
            <pc:sldMk cId="2820735111" sldId="288"/>
            <ac:spMk id="37" creationId="{E49D7415-2F11-44C2-B6AA-13A25B6814B9}"/>
          </ac:spMkLst>
        </pc:spChg>
        <pc:graphicFrameChg chg="add del mod ord modGraphic">
          <ac:chgData name="shanvitha Neela" userId="68be273f505a37ea" providerId="Windows Live" clId="Web-{8EEE7566-0332-40BC-8932-A261F7F879BB}" dt="2024-02-23T22:02:46.949" v="326"/>
          <ac:graphicFrameMkLst>
            <pc:docMk/>
            <pc:sldMk cId="2820735111" sldId="288"/>
            <ac:graphicFrameMk id="2" creationId="{C45F882A-6A6D-259C-9AE6-090FD59823AB}"/>
          </ac:graphicFrameMkLst>
        </pc:graphicFrameChg>
        <pc:picChg chg="add del mod">
          <ac:chgData name="shanvitha Neela" userId="68be273f505a37ea" providerId="Windows Live" clId="Web-{8EEE7566-0332-40BC-8932-A261F7F879BB}" dt="2024-02-23T21:39:29.808" v="244"/>
          <ac:picMkLst>
            <pc:docMk/>
            <pc:sldMk cId="2820735111" sldId="288"/>
            <ac:picMk id="3" creationId="{8EF2E3C9-A8AC-4333-EAD9-5A70157DAB52}"/>
          </ac:picMkLst>
        </pc:picChg>
        <pc:picChg chg="add mod ord">
          <ac:chgData name="shanvitha Neela" userId="68be273f505a37ea" providerId="Windows Live" clId="Web-{8EEE7566-0332-40BC-8932-A261F7F879BB}" dt="2024-02-23T22:16:03.840" v="521"/>
          <ac:picMkLst>
            <pc:docMk/>
            <pc:sldMk cId="2820735111" sldId="288"/>
            <ac:picMk id="4" creationId="{C632FEC7-36BB-42BD-5FF6-C2B498FF2534}"/>
          </ac:picMkLst>
        </pc:picChg>
        <pc:cxnChg chg="add del">
          <ac:chgData name="shanvitha Neela" userId="68be273f505a37ea" providerId="Windows Live" clId="Web-{8EEE7566-0332-40BC-8932-A261F7F879BB}" dt="2024-02-23T22:16:03.840" v="521"/>
          <ac:cxnSpMkLst>
            <pc:docMk/>
            <pc:sldMk cId="2820735111" sldId="288"/>
            <ac:cxnSpMk id="13" creationId="{F64F9B95-9045-48D2-B9F3-2927E98F54AA}"/>
          </ac:cxnSpMkLst>
        </pc:cxnChg>
        <pc:cxnChg chg="add del">
          <ac:chgData name="shanvitha Neela" userId="68be273f505a37ea" providerId="Windows Live" clId="Web-{8EEE7566-0332-40BC-8932-A261F7F879BB}" dt="2024-02-23T22:16:03.840" v="521"/>
          <ac:cxnSpMkLst>
            <pc:docMk/>
            <pc:sldMk cId="2820735111" sldId="288"/>
            <ac:cxnSpMk id="15" creationId="{085AA86F-6A4D-4BCB-A045-D992CDC2959B}"/>
          </ac:cxnSpMkLst>
        </pc:cxnChg>
        <pc:cxnChg chg="add del">
          <ac:chgData name="shanvitha Neela" userId="68be273f505a37ea" providerId="Windows Live" clId="Web-{8EEE7566-0332-40BC-8932-A261F7F879BB}" dt="2024-02-23T22:16:03.840" v="521"/>
          <ac:cxnSpMkLst>
            <pc:docMk/>
            <pc:sldMk cId="2820735111" sldId="288"/>
            <ac:cxnSpMk id="21" creationId="{EE2E603F-4A95-4FE8-BB06-211DFD75DBEF}"/>
          </ac:cxnSpMkLst>
        </pc:cxnChg>
        <pc:cxnChg chg="add del">
          <ac:chgData name="shanvitha Neela" userId="68be273f505a37ea" providerId="Windows Live" clId="Web-{8EEE7566-0332-40BC-8932-A261F7F879BB}" dt="2024-02-23T22:16:03.824" v="520"/>
          <ac:cxnSpMkLst>
            <pc:docMk/>
            <pc:sldMk cId="2820735111" sldId="288"/>
            <ac:cxnSpMk id="26" creationId="{F64F9B95-9045-48D2-B9F3-2927E98F54AA}"/>
          </ac:cxnSpMkLst>
        </pc:cxnChg>
        <pc:cxnChg chg="add del">
          <ac:chgData name="shanvitha Neela" userId="68be273f505a37ea" providerId="Windows Live" clId="Web-{8EEE7566-0332-40BC-8932-A261F7F879BB}" dt="2024-02-23T22:16:03.824" v="520"/>
          <ac:cxnSpMkLst>
            <pc:docMk/>
            <pc:sldMk cId="2820735111" sldId="288"/>
            <ac:cxnSpMk id="28" creationId="{085AA86F-6A4D-4BCB-A045-D992CDC2959B}"/>
          </ac:cxnSpMkLst>
        </pc:cxnChg>
        <pc:cxnChg chg="add del">
          <ac:chgData name="shanvitha Neela" userId="68be273f505a37ea" providerId="Windows Live" clId="Web-{8EEE7566-0332-40BC-8932-A261F7F879BB}" dt="2024-02-23T22:16:03.824" v="520"/>
          <ac:cxnSpMkLst>
            <pc:docMk/>
            <pc:sldMk cId="2820735111" sldId="288"/>
            <ac:cxnSpMk id="32" creationId="{D2E57F3D-33BE-4306-87E6-245763719516}"/>
          </ac:cxnSpMkLst>
        </pc:cxnChg>
        <pc:cxnChg chg="add">
          <ac:chgData name="shanvitha Neela" userId="68be273f505a37ea" providerId="Windows Live" clId="Web-{8EEE7566-0332-40BC-8932-A261F7F879BB}" dt="2024-02-23T22:16:03.840" v="521"/>
          <ac:cxnSpMkLst>
            <pc:docMk/>
            <pc:sldMk cId="2820735111" sldId="288"/>
            <ac:cxnSpMk id="34" creationId="{8D1166D6-1A36-41B0-8A82-37761E6F3DF9}"/>
          </ac:cxnSpMkLst>
        </pc:cxnChg>
        <pc:cxnChg chg="add">
          <ac:chgData name="shanvitha Neela" userId="68be273f505a37ea" providerId="Windows Live" clId="Web-{8EEE7566-0332-40BC-8932-A261F7F879BB}" dt="2024-02-23T22:16:03.840" v="521"/>
          <ac:cxnSpMkLst>
            <pc:docMk/>
            <pc:sldMk cId="2820735111" sldId="288"/>
            <ac:cxnSpMk id="35" creationId="{F64F9B95-9045-48D2-B9F3-2927E98F54AA}"/>
          </ac:cxnSpMkLst>
        </pc:cxnChg>
        <pc:cxnChg chg="add">
          <ac:chgData name="shanvitha Neela" userId="68be273f505a37ea" providerId="Windows Live" clId="Web-{8EEE7566-0332-40BC-8932-A261F7F879BB}" dt="2024-02-23T22:16:03.840" v="521"/>
          <ac:cxnSpMkLst>
            <pc:docMk/>
            <pc:sldMk cId="2820735111" sldId="288"/>
            <ac:cxnSpMk id="36" creationId="{085AA86F-6A4D-4BCB-A045-D992CDC2959B}"/>
          </ac:cxnSpMkLst>
        </pc:cxnChg>
        <pc:cxnChg chg="add">
          <ac:chgData name="shanvitha Neela" userId="68be273f505a37ea" providerId="Windows Live" clId="Web-{8EEE7566-0332-40BC-8932-A261F7F879BB}" dt="2024-02-23T22:16:03.840" v="521"/>
          <ac:cxnSpMkLst>
            <pc:docMk/>
            <pc:sldMk cId="2820735111" sldId="288"/>
            <ac:cxnSpMk id="38" creationId="{BCE733BF-B95F-4869-AB8F-D90C6F595769}"/>
          </ac:cxnSpMkLst>
        </pc:cxnChg>
      </pc:sldChg>
      <pc:sldChg chg="modSp">
        <pc:chgData name="shanvitha Neela" userId="68be273f505a37ea" providerId="Windows Live" clId="Web-{8EEE7566-0332-40BC-8932-A261F7F879BB}" dt="2024-02-23T21:33:58.685" v="192" actId="14100"/>
        <pc:sldMkLst>
          <pc:docMk/>
          <pc:sldMk cId="133507419" sldId="292"/>
        </pc:sldMkLst>
        <pc:spChg chg="mod">
          <ac:chgData name="shanvitha Neela" userId="68be273f505a37ea" providerId="Windows Live" clId="Web-{8EEE7566-0332-40BC-8932-A261F7F879BB}" dt="2024-02-23T21:33:58.685" v="192" actId="14100"/>
          <ac:spMkLst>
            <pc:docMk/>
            <pc:sldMk cId="133507419" sldId="292"/>
            <ac:spMk id="4" creationId="{3CB9876A-BC55-4DB7-BA35-73529A684A09}"/>
          </ac:spMkLst>
        </pc:spChg>
      </pc:sldChg>
      <pc:sldChg chg="addSp delSp modSp">
        <pc:chgData name="shanvitha Neela" userId="68be273f505a37ea" providerId="Windows Live" clId="Web-{8EEE7566-0332-40BC-8932-A261F7F879BB}" dt="2024-02-23T21:37:01.715" v="231" actId="1076"/>
        <pc:sldMkLst>
          <pc:docMk/>
          <pc:sldMk cId="3093274340" sldId="302"/>
        </pc:sldMkLst>
        <pc:spChg chg="del mod">
          <ac:chgData name="shanvitha Neela" userId="68be273f505a37ea" providerId="Windows Live" clId="Web-{8EEE7566-0332-40BC-8932-A261F7F879BB}" dt="2024-02-23T21:16:04.877" v="18"/>
          <ac:spMkLst>
            <pc:docMk/>
            <pc:sldMk cId="3093274340" sldId="302"/>
            <ac:spMk id="2" creationId="{CB02B9FC-B1A4-42E1-B2DC-D0C0A1C37D05}"/>
          </ac:spMkLst>
        </pc:spChg>
        <pc:spChg chg="mod">
          <ac:chgData name="shanvitha Neela" userId="68be273f505a37ea" providerId="Windows Live" clId="Web-{8EEE7566-0332-40BC-8932-A261F7F879BB}" dt="2024-02-23T21:36:55.824" v="230" actId="20577"/>
          <ac:spMkLst>
            <pc:docMk/>
            <pc:sldMk cId="3093274340" sldId="302"/>
            <ac:spMk id="4" creationId="{5483E4BF-9AC6-4D06-8588-EDC2D3F0210B}"/>
          </ac:spMkLst>
        </pc:spChg>
        <pc:spChg chg="mod">
          <ac:chgData name="shanvitha Neela" userId="68be273f505a37ea" providerId="Windows Live" clId="Web-{8EEE7566-0332-40BC-8932-A261F7F879BB}" dt="2024-02-23T21:15:44.846" v="17"/>
          <ac:spMkLst>
            <pc:docMk/>
            <pc:sldMk cId="3093274340" sldId="302"/>
            <ac:spMk id="5" creationId="{72222C8D-E9B4-48F2-9C7F-21F2902FB362}"/>
          </ac:spMkLst>
        </pc:spChg>
        <pc:spChg chg="add del mod">
          <ac:chgData name="shanvitha Neela" userId="68be273f505a37ea" providerId="Windows Live" clId="Web-{8EEE7566-0332-40BC-8932-A261F7F879BB}" dt="2024-02-23T21:13:50.690" v="1"/>
          <ac:spMkLst>
            <pc:docMk/>
            <pc:sldMk cId="3093274340" sldId="302"/>
            <ac:spMk id="6" creationId="{35DCB4AD-7DFC-1DAD-3EBA-6A2BC20FE3F6}"/>
          </ac:spMkLst>
        </pc:spChg>
        <pc:spChg chg="add del mod">
          <ac:chgData name="shanvitha Neela" userId="68be273f505a37ea" providerId="Windows Live" clId="Web-{8EEE7566-0332-40BC-8932-A261F7F879BB}" dt="2024-02-23T21:19:09.454" v="55"/>
          <ac:spMkLst>
            <pc:docMk/>
            <pc:sldMk cId="3093274340" sldId="302"/>
            <ac:spMk id="9" creationId="{6C892384-9FCC-98D2-D6E9-7D87304C55B7}"/>
          </ac:spMkLst>
        </pc:spChg>
        <pc:spChg chg="add del mod">
          <ac:chgData name="shanvitha Neela" userId="68be273f505a37ea" providerId="Windows Live" clId="Web-{8EEE7566-0332-40BC-8932-A261F7F879BB}" dt="2024-02-23T21:18:17.720" v="47"/>
          <ac:spMkLst>
            <pc:docMk/>
            <pc:sldMk cId="3093274340" sldId="302"/>
            <ac:spMk id="11" creationId="{61660528-3C6C-8E5E-FEA3-7F2E733F5A38}"/>
          </ac:spMkLst>
        </pc:spChg>
        <pc:spChg chg="add del mod">
          <ac:chgData name="shanvitha Neela" userId="68be273f505a37ea" providerId="Windows Live" clId="Web-{8EEE7566-0332-40BC-8932-A261F7F879BB}" dt="2024-02-23T21:20:49.095" v="71"/>
          <ac:spMkLst>
            <pc:docMk/>
            <pc:sldMk cId="3093274340" sldId="302"/>
            <ac:spMk id="12" creationId="{D8C57110-49C5-B554-0657-08DB23EFE5CA}"/>
          </ac:spMkLst>
        </pc:spChg>
        <pc:spChg chg="add mod">
          <ac:chgData name="shanvitha Neela" userId="68be273f505a37ea" providerId="Windows Live" clId="Web-{8EEE7566-0332-40BC-8932-A261F7F879BB}" dt="2024-02-23T21:26:57.202" v="143" actId="1076"/>
          <ac:spMkLst>
            <pc:docMk/>
            <pc:sldMk cId="3093274340" sldId="302"/>
            <ac:spMk id="13" creationId="{E1FEFF85-0DA5-6AC3-71B0-83E7C109D885}"/>
          </ac:spMkLst>
        </pc:spChg>
        <pc:spChg chg="add mod">
          <ac:chgData name="shanvitha Neela" userId="68be273f505a37ea" providerId="Windows Live" clId="Web-{8EEE7566-0332-40BC-8932-A261F7F879BB}" dt="2024-02-23T21:29:36.358" v="161" actId="14100"/>
          <ac:spMkLst>
            <pc:docMk/>
            <pc:sldMk cId="3093274340" sldId="302"/>
            <ac:spMk id="14" creationId="{26CECF47-27A1-7FA0-3FA7-A4FF88A5383D}"/>
          </ac:spMkLst>
        </pc:spChg>
        <pc:spChg chg="del">
          <ac:chgData name="shanvitha Neela" userId="68be273f505a37ea" providerId="Windows Live" clId="Web-{8EEE7566-0332-40BC-8932-A261F7F879BB}" dt="2024-02-23T21:13:57.878" v="3"/>
          <ac:spMkLst>
            <pc:docMk/>
            <pc:sldMk cId="3093274340" sldId="302"/>
            <ac:spMk id="28" creationId="{33E93247-6229-44AB-A550-739E971E690B}"/>
          </ac:spMkLst>
        </pc:spChg>
        <pc:spChg chg="del">
          <ac:chgData name="shanvitha Neela" userId="68be273f505a37ea" providerId="Windows Live" clId="Web-{8EEE7566-0332-40BC-8932-A261F7F879BB}" dt="2024-02-23T21:13:57.878" v="3"/>
          <ac:spMkLst>
            <pc:docMk/>
            <pc:sldMk cId="3093274340" sldId="302"/>
            <ac:spMk id="30" creationId="{612349FF-7742-42ED-ADF3-238B5DDD176C}"/>
          </ac:spMkLst>
        </pc:spChg>
        <pc:spChg chg="add del">
          <ac:chgData name="shanvitha Neela" userId="68be273f505a37ea" providerId="Windows Live" clId="Web-{8EEE7566-0332-40BC-8932-A261F7F879BB}" dt="2024-02-23T21:15:44.846" v="17"/>
          <ac:spMkLst>
            <pc:docMk/>
            <pc:sldMk cId="3093274340" sldId="302"/>
            <ac:spMk id="39" creationId="{33E93247-6229-44AB-A550-739E971E690B}"/>
          </ac:spMkLst>
        </pc:spChg>
        <pc:spChg chg="add del">
          <ac:chgData name="shanvitha Neela" userId="68be273f505a37ea" providerId="Windows Live" clId="Web-{8EEE7566-0332-40BC-8932-A261F7F879BB}" dt="2024-02-23T21:15:44.846" v="17"/>
          <ac:spMkLst>
            <pc:docMk/>
            <pc:sldMk cId="3093274340" sldId="302"/>
            <ac:spMk id="41" creationId="{612349FF-7742-42ED-ADF3-238B5DDD176C}"/>
          </ac:spMkLst>
        </pc:spChg>
        <pc:spChg chg="add del mod">
          <ac:chgData name="shanvitha Neela" userId="68be273f505a37ea" providerId="Windows Live" clId="Web-{8EEE7566-0332-40BC-8932-A261F7F879BB}" dt="2024-02-23T21:18:08.783" v="46"/>
          <ac:spMkLst>
            <pc:docMk/>
            <pc:sldMk cId="3093274340" sldId="302"/>
            <ac:spMk id="45" creationId="{2912E2A1-8C68-4FCB-DE7F-9FCD93C70B30}"/>
          </ac:spMkLst>
        </pc:spChg>
        <pc:spChg chg="add del">
          <ac:chgData name="shanvitha Neela" userId="68be273f505a37ea" providerId="Windows Live" clId="Web-{8EEE7566-0332-40BC-8932-A261F7F879BB}" dt="2024-02-23T21:15:44.784" v="16"/>
          <ac:spMkLst>
            <pc:docMk/>
            <pc:sldMk cId="3093274340" sldId="302"/>
            <ac:spMk id="50" creationId="{33E93247-6229-44AB-A550-739E971E690B}"/>
          </ac:spMkLst>
        </pc:spChg>
        <pc:spChg chg="add del">
          <ac:chgData name="shanvitha Neela" userId="68be273f505a37ea" providerId="Windows Live" clId="Web-{8EEE7566-0332-40BC-8932-A261F7F879BB}" dt="2024-02-23T21:15:44.784" v="16"/>
          <ac:spMkLst>
            <pc:docMk/>
            <pc:sldMk cId="3093274340" sldId="302"/>
            <ac:spMk id="52" creationId="{6BB6B482-ACCA-4938-8AEA-49D525C17221}"/>
          </ac:spMkLst>
        </pc:spChg>
        <pc:spChg chg="add">
          <ac:chgData name="shanvitha Neela" userId="68be273f505a37ea" providerId="Windows Live" clId="Web-{8EEE7566-0332-40BC-8932-A261F7F879BB}" dt="2024-02-23T21:15:44.846" v="17"/>
          <ac:spMkLst>
            <pc:docMk/>
            <pc:sldMk cId="3093274340" sldId="302"/>
            <ac:spMk id="58" creationId="{E49D7415-2F11-44C2-B6AA-13A25B6814B9}"/>
          </ac:spMkLst>
        </pc:spChg>
        <pc:picChg chg="add mod ord">
          <ac:chgData name="shanvitha Neela" userId="68be273f505a37ea" providerId="Windows Live" clId="Web-{8EEE7566-0332-40BC-8932-A261F7F879BB}" dt="2024-02-23T21:37:01.715" v="231" actId="1076"/>
          <ac:picMkLst>
            <pc:docMk/>
            <pc:sldMk cId="3093274340" sldId="302"/>
            <ac:picMk id="7" creationId="{99F1320A-85D9-96FC-11AA-9245A5AEBC98}"/>
          </ac:picMkLst>
        </pc:picChg>
        <pc:picChg chg="del">
          <ac:chgData name="shanvitha Neela" userId="68be273f505a37ea" providerId="Windows Live" clId="Web-{8EEE7566-0332-40BC-8932-A261F7F879BB}" dt="2024-02-23T21:07:16.049" v="0"/>
          <ac:picMkLst>
            <pc:docMk/>
            <pc:sldMk cId="3093274340" sldId="302"/>
            <ac:picMk id="19" creationId="{08935983-8891-E42A-C3D5-B145BB94B53F}"/>
          </ac:picMkLst>
        </pc:picChg>
        <pc:cxnChg chg="del">
          <ac:chgData name="shanvitha Neela" userId="68be273f505a37ea" providerId="Windows Live" clId="Web-{8EEE7566-0332-40BC-8932-A261F7F879BB}" dt="2024-02-23T21:13:57.878" v="3"/>
          <ac:cxnSpMkLst>
            <pc:docMk/>
            <pc:sldMk cId="3093274340" sldId="302"/>
            <ac:cxnSpMk id="24" creationId="{F64F9B95-9045-48D2-B9F3-2927E98F54AA}"/>
          </ac:cxnSpMkLst>
        </pc:cxnChg>
        <pc:cxnChg chg="del">
          <ac:chgData name="shanvitha Neela" userId="68be273f505a37ea" providerId="Windows Live" clId="Web-{8EEE7566-0332-40BC-8932-A261F7F879BB}" dt="2024-02-23T21:13:57.878" v="3"/>
          <ac:cxnSpMkLst>
            <pc:docMk/>
            <pc:sldMk cId="3093274340" sldId="302"/>
            <ac:cxnSpMk id="26" creationId="{085AA86F-6A4D-4BCB-A045-D992CDC2959B}"/>
          </ac:cxnSpMkLst>
        </pc:cxnChg>
        <pc:cxnChg chg="add del">
          <ac:chgData name="shanvitha Neela" userId="68be273f505a37ea" providerId="Windows Live" clId="Web-{8EEE7566-0332-40BC-8932-A261F7F879BB}" dt="2024-02-23T21:15:44.846" v="17"/>
          <ac:cxnSpMkLst>
            <pc:docMk/>
            <pc:sldMk cId="3093274340" sldId="302"/>
            <ac:cxnSpMk id="35" creationId="{F64F9B95-9045-48D2-B9F3-2927E98F54AA}"/>
          </ac:cxnSpMkLst>
        </pc:cxnChg>
        <pc:cxnChg chg="add del">
          <ac:chgData name="shanvitha Neela" userId="68be273f505a37ea" providerId="Windows Live" clId="Web-{8EEE7566-0332-40BC-8932-A261F7F879BB}" dt="2024-02-23T21:15:44.846" v="17"/>
          <ac:cxnSpMkLst>
            <pc:docMk/>
            <pc:sldMk cId="3093274340" sldId="302"/>
            <ac:cxnSpMk id="37" creationId="{085AA86F-6A4D-4BCB-A045-D992CDC2959B}"/>
          </ac:cxnSpMkLst>
        </pc:cxnChg>
        <pc:cxnChg chg="add del">
          <ac:chgData name="shanvitha Neela" userId="68be273f505a37ea" providerId="Windows Live" clId="Web-{8EEE7566-0332-40BC-8932-A261F7F879BB}" dt="2024-02-23T21:15:44.784" v="16"/>
          <ac:cxnSpMkLst>
            <pc:docMk/>
            <pc:sldMk cId="3093274340" sldId="302"/>
            <ac:cxnSpMk id="46" creationId="{F64F9B95-9045-48D2-B9F3-2927E98F54AA}"/>
          </ac:cxnSpMkLst>
        </pc:cxnChg>
        <pc:cxnChg chg="add del">
          <ac:chgData name="shanvitha Neela" userId="68be273f505a37ea" providerId="Windows Live" clId="Web-{8EEE7566-0332-40BC-8932-A261F7F879BB}" dt="2024-02-23T21:15:44.784" v="16"/>
          <ac:cxnSpMkLst>
            <pc:docMk/>
            <pc:sldMk cId="3093274340" sldId="302"/>
            <ac:cxnSpMk id="48" creationId="{085AA86F-6A4D-4BCB-A045-D992CDC2959B}"/>
          </ac:cxnSpMkLst>
        </pc:cxnChg>
        <pc:cxnChg chg="add del">
          <ac:chgData name="shanvitha Neela" userId="68be273f505a37ea" providerId="Windows Live" clId="Web-{8EEE7566-0332-40BC-8932-A261F7F879BB}" dt="2024-02-23T21:15:44.784" v="16"/>
          <ac:cxnSpMkLst>
            <pc:docMk/>
            <pc:sldMk cId="3093274340" sldId="302"/>
            <ac:cxnSpMk id="54" creationId="{EE2E603F-4A95-4FE8-BB06-211DFD75DBEF}"/>
          </ac:cxnSpMkLst>
        </pc:cxnChg>
        <pc:cxnChg chg="add">
          <ac:chgData name="shanvitha Neela" userId="68be273f505a37ea" providerId="Windows Live" clId="Web-{8EEE7566-0332-40BC-8932-A261F7F879BB}" dt="2024-02-23T21:15:44.846" v="17"/>
          <ac:cxnSpMkLst>
            <pc:docMk/>
            <pc:sldMk cId="3093274340" sldId="302"/>
            <ac:cxnSpMk id="56" creationId="{F64F9B95-9045-48D2-B9F3-2927E98F54AA}"/>
          </ac:cxnSpMkLst>
        </pc:cxnChg>
        <pc:cxnChg chg="add">
          <ac:chgData name="shanvitha Neela" userId="68be273f505a37ea" providerId="Windows Live" clId="Web-{8EEE7566-0332-40BC-8932-A261F7F879BB}" dt="2024-02-23T21:15:44.846" v="17"/>
          <ac:cxnSpMkLst>
            <pc:docMk/>
            <pc:sldMk cId="3093274340" sldId="302"/>
            <ac:cxnSpMk id="57" creationId="{085AA86F-6A4D-4BCB-A045-D992CDC2959B}"/>
          </ac:cxnSpMkLst>
        </pc:cxnChg>
        <pc:cxnChg chg="add">
          <ac:chgData name="shanvitha Neela" userId="68be273f505a37ea" providerId="Windows Live" clId="Web-{8EEE7566-0332-40BC-8932-A261F7F879BB}" dt="2024-02-23T21:15:44.846" v="17"/>
          <ac:cxnSpMkLst>
            <pc:docMk/>
            <pc:sldMk cId="3093274340" sldId="302"/>
            <ac:cxnSpMk id="59" creationId="{D2E57F3D-33BE-4306-87E6-245763719516}"/>
          </ac:cxnSpMkLst>
        </pc:cxnChg>
      </pc:sldChg>
      <pc:sldChg chg="addSp delSp modSp mod setBg">
        <pc:chgData name="shanvitha Neela" userId="68be273f505a37ea" providerId="Windows Live" clId="Web-{8EEE7566-0332-40BC-8932-A261F7F879BB}" dt="2024-02-23T21:37:24.559" v="235" actId="20577"/>
        <pc:sldMkLst>
          <pc:docMk/>
          <pc:sldMk cId="2394221011" sldId="303"/>
        </pc:sldMkLst>
        <pc:spChg chg="mod">
          <ac:chgData name="shanvitha Neela" userId="68be273f505a37ea" providerId="Windows Live" clId="Web-{8EEE7566-0332-40BC-8932-A261F7F879BB}" dt="2024-02-23T21:32:20.513" v="174"/>
          <ac:spMkLst>
            <pc:docMk/>
            <pc:sldMk cId="2394221011" sldId="303"/>
            <ac:spMk id="2" creationId="{4040E66B-357D-4937-B92F-BDC71B7BD9DB}"/>
          </ac:spMkLst>
        </pc:spChg>
        <pc:spChg chg="del">
          <ac:chgData name="shanvitha Neela" userId="68be273f505a37ea" providerId="Windows Live" clId="Web-{8EEE7566-0332-40BC-8932-A261F7F879BB}" dt="2024-02-23T21:30:10.029" v="165"/>
          <ac:spMkLst>
            <pc:docMk/>
            <pc:sldMk cId="2394221011" sldId="303"/>
            <ac:spMk id="3" creationId="{8933B907-C059-432D-9E6C-B6A08FA776A9}"/>
          </ac:spMkLst>
        </pc:spChg>
        <pc:spChg chg="mod">
          <ac:chgData name="shanvitha Neela" userId="68be273f505a37ea" providerId="Windows Live" clId="Web-{8EEE7566-0332-40BC-8932-A261F7F879BB}" dt="2024-02-23T21:37:24.559" v="235" actId="20577"/>
          <ac:spMkLst>
            <pc:docMk/>
            <pc:sldMk cId="2394221011" sldId="303"/>
            <ac:spMk id="5" creationId="{9211888C-69E3-41DE-8265-95D76F4FFC55}"/>
          </ac:spMkLst>
        </pc:spChg>
        <pc:spChg chg="mod">
          <ac:chgData name="shanvitha Neela" userId="68be273f505a37ea" providerId="Windows Live" clId="Web-{8EEE7566-0332-40BC-8932-A261F7F879BB}" dt="2024-02-23T21:32:20.513" v="173"/>
          <ac:spMkLst>
            <pc:docMk/>
            <pc:sldMk cId="2394221011" sldId="303"/>
            <ac:spMk id="6" creationId="{39ECCF82-DD52-4DF2-A97B-A6A198D3EC8E}"/>
          </ac:spMkLst>
        </pc:spChg>
        <pc:spChg chg="add del mod">
          <ac:chgData name="shanvitha Neela" userId="68be273f505a37ea" providerId="Windows Live" clId="Web-{8EEE7566-0332-40BC-8932-A261F7F879BB}" dt="2024-02-23T21:31:45.420" v="167"/>
          <ac:spMkLst>
            <pc:docMk/>
            <pc:sldMk cId="2394221011" sldId="303"/>
            <ac:spMk id="7" creationId="{8BC07B43-C939-2D86-A4F4-86BF0AB21230}"/>
          </ac:spMkLst>
        </pc:spChg>
        <pc:spChg chg="add del mod">
          <ac:chgData name="shanvitha Neela" userId="68be273f505a37ea" providerId="Windows Live" clId="Web-{8EEE7566-0332-40BC-8932-A261F7F879BB}" dt="2024-02-23T21:30:01.139" v="164"/>
          <ac:spMkLst>
            <pc:docMk/>
            <pc:sldMk cId="2394221011" sldId="303"/>
            <ac:spMk id="9" creationId="{AE151B0A-3E79-DAC5-3756-74D46DB3BF6D}"/>
          </ac:spMkLst>
        </pc:spChg>
        <pc:spChg chg="add del mod">
          <ac:chgData name="shanvitha Neela" userId="68be273f505a37ea" providerId="Windows Live" clId="Web-{8EEE7566-0332-40BC-8932-A261F7F879BB}" dt="2024-02-23T21:30:21.451" v="166"/>
          <ac:spMkLst>
            <pc:docMk/>
            <pc:sldMk cId="2394221011" sldId="303"/>
            <ac:spMk id="12" creationId="{8B015DC6-3833-C710-1763-792E3EDE0C35}"/>
          </ac:spMkLst>
        </pc:spChg>
        <pc:spChg chg="add del">
          <ac:chgData name="shanvitha Neela" userId="68be273f505a37ea" providerId="Windows Live" clId="Web-{8EEE7566-0332-40BC-8932-A261F7F879BB}" dt="2024-02-23T21:32:20.513" v="174"/>
          <ac:spMkLst>
            <pc:docMk/>
            <pc:sldMk cId="2394221011" sldId="303"/>
            <ac:spMk id="22" creationId="{85CB65D0-496F-4797-A015-C85839E35D1A}"/>
          </ac:spMkLst>
        </pc:spChg>
        <pc:spChg chg="add del">
          <ac:chgData name="shanvitha Neela" userId="68be273f505a37ea" providerId="Windows Live" clId="Web-{8EEE7566-0332-40BC-8932-A261F7F879BB}" dt="2024-02-23T21:32:20.513" v="174"/>
          <ac:spMkLst>
            <pc:docMk/>
            <pc:sldMk cId="2394221011" sldId="303"/>
            <ac:spMk id="24" creationId="{95D2C779-8883-4E5F-A170-0F464918C1B7}"/>
          </ac:spMkLst>
        </pc:spChg>
        <pc:spChg chg="add del">
          <ac:chgData name="shanvitha Neela" userId="68be273f505a37ea" providerId="Windows Live" clId="Web-{8EEE7566-0332-40BC-8932-A261F7F879BB}" dt="2024-02-23T21:32:20.513" v="173"/>
          <ac:spMkLst>
            <pc:docMk/>
            <pc:sldMk cId="2394221011" sldId="303"/>
            <ac:spMk id="35" creationId="{33E93247-6229-44AB-A550-739E971E690B}"/>
          </ac:spMkLst>
        </pc:spChg>
        <pc:spChg chg="add">
          <ac:chgData name="shanvitha Neela" userId="68be273f505a37ea" providerId="Windows Live" clId="Web-{8EEE7566-0332-40BC-8932-A261F7F879BB}" dt="2024-02-23T21:32:20.513" v="174"/>
          <ac:spMkLst>
            <pc:docMk/>
            <pc:sldMk cId="2394221011" sldId="303"/>
            <ac:spMk id="42" creationId="{33E93247-6229-44AB-A550-739E971E690B}"/>
          </ac:spMkLst>
        </pc:spChg>
        <pc:spChg chg="add">
          <ac:chgData name="shanvitha Neela" userId="68be273f505a37ea" providerId="Windows Live" clId="Web-{8EEE7566-0332-40BC-8932-A261F7F879BB}" dt="2024-02-23T21:32:20.513" v="174"/>
          <ac:spMkLst>
            <pc:docMk/>
            <pc:sldMk cId="2394221011" sldId="303"/>
            <ac:spMk id="43" creationId="{6BB6B482-ACCA-4938-8AEA-49D525C17221}"/>
          </ac:spMkLst>
        </pc:spChg>
        <pc:picChg chg="del">
          <ac:chgData name="shanvitha Neela" userId="68be273f505a37ea" providerId="Windows Live" clId="Web-{8EEE7566-0332-40BC-8932-A261F7F879BB}" dt="2024-02-23T21:29:59.061" v="163"/>
          <ac:picMkLst>
            <pc:docMk/>
            <pc:sldMk cId="2394221011" sldId="303"/>
            <ac:picMk id="11" creationId="{C6C7C533-8A44-4C93-904C-F4F963D800E5}"/>
          </ac:picMkLst>
        </pc:picChg>
        <pc:picChg chg="add mod ord">
          <ac:chgData name="shanvitha Neela" userId="68be273f505a37ea" providerId="Windows Live" clId="Web-{8EEE7566-0332-40BC-8932-A261F7F879BB}" dt="2024-02-23T21:32:20.513" v="174"/>
          <ac:picMkLst>
            <pc:docMk/>
            <pc:sldMk cId="2394221011" sldId="303"/>
            <ac:picMk id="13" creationId="{5984AA8D-A768-8BDD-5C6A-CC984756E264}"/>
          </ac:picMkLst>
        </pc:picChg>
        <pc:picChg chg="del">
          <ac:chgData name="shanvitha Neela" userId="68be273f505a37ea" providerId="Windows Live" clId="Web-{8EEE7566-0332-40BC-8932-A261F7F879BB}" dt="2024-02-23T21:29:55.811" v="162"/>
          <ac:picMkLst>
            <pc:docMk/>
            <pc:sldMk cId="2394221011" sldId="303"/>
            <ac:picMk id="17" creationId="{768A4AA5-1799-4AB4-A6D6-6E2D7791C172}"/>
          </ac:picMkLst>
        </pc:picChg>
        <pc:cxnChg chg="add del">
          <ac:chgData name="shanvitha Neela" userId="68be273f505a37ea" providerId="Windows Live" clId="Web-{8EEE7566-0332-40BC-8932-A261F7F879BB}" dt="2024-02-23T21:32:20.513" v="174"/>
          <ac:cxnSpMkLst>
            <pc:docMk/>
            <pc:sldMk cId="2394221011" sldId="303"/>
            <ac:cxnSpMk id="18" creationId="{F64F9B95-9045-48D2-B9F3-2927E98F54AA}"/>
          </ac:cxnSpMkLst>
        </pc:cxnChg>
        <pc:cxnChg chg="add del">
          <ac:chgData name="shanvitha Neela" userId="68be273f505a37ea" providerId="Windows Live" clId="Web-{8EEE7566-0332-40BC-8932-A261F7F879BB}" dt="2024-02-23T21:32:20.513" v="174"/>
          <ac:cxnSpMkLst>
            <pc:docMk/>
            <pc:sldMk cId="2394221011" sldId="303"/>
            <ac:cxnSpMk id="20" creationId="{085AA86F-6A4D-4BCB-A045-D992CDC2959B}"/>
          </ac:cxnSpMkLst>
        </pc:cxnChg>
        <pc:cxnChg chg="add del">
          <ac:chgData name="shanvitha Neela" userId="68be273f505a37ea" providerId="Windows Live" clId="Web-{8EEE7566-0332-40BC-8932-A261F7F879BB}" dt="2024-02-23T21:32:20.513" v="174"/>
          <ac:cxnSpMkLst>
            <pc:docMk/>
            <pc:sldMk cId="2394221011" sldId="303"/>
            <ac:cxnSpMk id="26" creationId="{BD96A694-258D-4418-A83C-B9BA72FD44B8}"/>
          </ac:cxnSpMkLst>
        </pc:cxnChg>
        <pc:cxnChg chg="add del">
          <ac:chgData name="shanvitha Neela" userId="68be273f505a37ea" providerId="Windows Live" clId="Web-{8EEE7566-0332-40BC-8932-A261F7F879BB}" dt="2024-02-23T21:32:20.513" v="173"/>
          <ac:cxnSpMkLst>
            <pc:docMk/>
            <pc:sldMk cId="2394221011" sldId="303"/>
            <ac:cxnSpMk id="31" creationId="{F64F9B95-9045-48D2-B9F3-2927E98F54AA}"/>
          </ac:cxnSpMkLst>
        </pc:cxnChg>
        <pc:cxnChg chg="add del">
          <ac:chgData name="shanvitha Neela" userId="68be273f505a37ea" providerId="Windows Live" clId="Web-{8EEE7566-0332-40BC-8932-A261F7F879BB}" dt="2024-02-23T21:32:20.513" v="173"/>
          <ac:cxnSpMkLst>
            <pc:docMk/>
            <pc:sldMk cId="2394221011" sldId="303"/>
            <ac:cxnSpMk id="33" creationId="{085AA86F-6A4D-4BCB-A045-D992CDC2959B}"/>
          </ac:cxnSpMkLst>
        </pc:cxnChg>
        <pc:cxnChg chg="add del">
          <ac:chgData name="shanvitha Neela" userId="68be273f505a37ea" providerId="Windows Live" clId="Web-{8EEE7566-0332-40BC-8932-A261F7F879BB}" dt="2024-02-23T21:32:20.513" v="173"/>
          <ac:cxnSpMkLst>
            <pc:docMk/>
            <pc:sldMk cId="2394221011" sldId="303"/>
            <ac:cxnSpMk id="37" creationId="{F9600FFC-92AF-4AD3-9595-B0E23476BD05}"/>
          </ac:cxnSpMkLst>
        </pc:cxnChg>
        <pc:cxnChg chg="add">
          <ac:chgData name="shanvitha Neela" userId="68be273f505a37ea" providerId="Windows Live" clId="Web-{8EEE7566-0332-40BC-8932-A261F7F879BB}" dt="2024-02-23T21:32:20.513" v="174"/>
          <ac:cxnSpMkLst>
            <pc:docMk/>
            <pc:sldMk cId="2394221011" sldId="303"/>
            <ac:cxnSpMk id="39" creationId="{EE2E603F-4A95-4FE8-BB06-211DFD75DBEF}"/>
          </ac:cxnSpMkLst>
        </pc:cxnChg>
        <pc:cxnChg chg="add">
          <ac:chgData name="shanvitha Neela" userId="68be273f505a37ea" providerId="Windows Live" clId="Web-{8EEE7566-0332-40BC-8932-A261F7F879BB}" dt="2024-02-23T21:32:20.513" v="174"/>
          <ac:cxnSpMkLst>
            <pc:docMk/>
            <pc:sldMk cId="2394221011" sldId="303"/>
            <ac:cxnSpMk id="40" creationId="{F64F9B95-9045-48D2-B9F3-2927E98F54AA}"/>
          </ac:cxnSpMkLst>
        </pc:cxnChg>
        <pc:cxnChg chg="add">
          <ac:chgData name="shanvitha Neela" userId="68be273f505a37ea" providerId="Windows Live" clId="Web-{8EEE7566-0332-40BC-8932-A261F7F879BB}" dt="2024-02-23T21:32:20.513" v="174"/>
          <ac:cxnSpMkLst>
            <pc:docMk/>
            <pc:sldMk cId="2394221011" sldId="303"/>
            <ac:cxnSpMk id="41" creationId="{085AA86F-6A4D-4BCB-A045-D992CDC2959B}"/>
          </ac:cxnSpMkLst>
        </pc:cxnChg>
      </pc:sldChg>
      <pc:sldChg chg="modSp">
        <pc:chgData name="shanvitha Neela" userId="68be273f505a37ea" providerId="Windows Live" clId="Web-{8EEE7566-0332-40BC-8932-A261F7F879BB}" dt="2024-02-23T21:33:42.763" v="188" actId="14100"/>
        <pc:sldMkLst>
          <pc:docMk/>
          <pc:sldMk cId="984991132" sldId="307"/>
        </pc:sldMkLst>
        <pc:spChg chg="mod">
          <ac:chgData name="shanvitha Neela" userId="68be273f505a37ea" providerId="Windows Live" clId="Web-{8EEE7566-0332-40BC-8932-A261F7F879BB}" dt="2024-02-23T21:33:42.763" v="188" actId="14100"/>
          <ac:spMkLst>
            <pc:docMk/>
            <pc:sldMk cId="984991132" sldId="307"/>
            <ac:spMk id="4" creationId="{3C85BBDF-E813-EF9A-2A24-E988D6ED83EB}"/>
          </ac:spMkLst>
        </pc:spChg>
      </pc:sldChg>
      <pc:sldChg chg="modSp">
        <pc:chgData name="shanvitha Neela" userId="68be273f505a37ea" providerId="Windows Live" clId="Web-{8EEE7566-0332-40BC-8932-A261F7F879BB}" dt="2024-02-23T21:33:25.747" v="183" actId="20577"/>
        <pc:sldMkLst>
          <pc:docMk/>
          <pc:sldMk cId="2612529484" sldId="308"/>
        </pc:sldMkLst>
        <pc:spChg chg="mod">
          <ac:chgData name="shanvitha Neela" userId="68be273f505a37ea" providerId="Windows Live" clId="Web-{8EEE7566-0332-40BC-8932-A261F7F879BB}" dt="2024-02-23T21:33:25.747" v="183" actId="20577"/>
          <ac:spMkLst>
            <pc:docMk/>
            <pc:sldMk cId="2612529484" sldId="308"/>
            <ac:spMk id="4" creationId="{6DA9BDF3-2CA9-B0AB-2428-43783BBA3638}"/>
          </ac:spMkLst>
        </pc:spChg>
      </pc:sldChg>
      <pc:sldChg chg="modSp">
        <pc:chgData name="shanvitha Neela" userId="68be273f505a37ea" providerId="Windows Live" clId="Web-{8EEE7566-0332-40BC-8932-A261F7F879BB}" dt="2024-02-23T21:34:17.013" v="196" actId="20577"/>
        <pc:sldMkLst>
          <pc:docMk/>
          <pc:sldMk cId="2839859895" sldId="310"/>
        </pc:sldMkLst>
        <pc:spChg chg="mod">
          <ac:chgData name="shanvitha Neela" userId="68be273f505a37ea" providerId="Windows Live" clId="Web-{8EEE7566-0332-40BC-8932-A261F7F879BB}" dt="2024-02-23T21:34:17.013" v="196" actId="20577"/>
          <ac:spMkLst>
            <pc:docMk/>
            <pc:sldMk cId="2839859895" sldId="310"/>
            <ac:spMk id="9" creationId="{4AF87C61-C3A0-2885-8EE6-248267BDE8E7}"/>
          </ac:spMkLst>
        </pc:spChg>
      </pc:sldChg>
      <pc:sldChg chg="modSp">
        <pc:chgData name="shanvitha Neela" userId="68be273f505a37ea" providerId="Windows Live" clId="Web-{8EEE7566-0332-40BC-8932-A261F7F879BB}" dt="2024-02-23T21:34:31.356" v="200" actId="14100"/>
        <pc:sldMkLst>
          <pc:docMk/>
          <pc:sldMk cId="3567354099" sldId="311"/>
        </pc:sldMkLst>
        <pc:spChg chg="mod">
          <ac:chgData name="shanvitha Neela" userId="68be273f505a37ea" providerId="Windows Live" clId="Web-{8EEE7566-0332-40BC-8932-A261F7F879BB}" dt="2024-02-23T21:34:31.356" v="200" actId="14100"/>
          <ac:spMkLst>
            <pc:docMk/>
            <pc:sldMk cId="3567354099" sldId="311"/>
            <ac:spMk id="4" creationId="{8AEA6C00-767D-612E-34C7-3EBD854A1BB9}"/>
          </ac:spMkLst>
        </pc:spChg>
      </pc:sldChg>
      <pc:sldChg chg="modSp">
        <pc:chgData name="shanvitha Neela" userId="68be273f505a37ea" providerId="Windows Live" clId="Web-{8EEE7566-0332-40BC-8932-A261F7F879BB}" dt="2024-02-23T21:34:48.825" v="204" actId="20577"/>
        <pc:sldMkLst>
          <pc:docMk/>
          <pc:sldMk cId="151586355" sldId="312"/>
        </pc:sldMkLst>
        <pc:spChg chg="mod">
          <ac:chgData name="shanvitha Neela" userId="68be273f505a37ea" providerId="Windows Live" clId="Web-{8EEE7566-0332-40BC-8932-A261F7F879BB}" dt="2024-02-23T21:34:48.825" v="204" actId="20577"/>
          <ac:spMkLst>
            <pc:docMk/>
            <pc:sldMk cId="151586355" sldId="312"/>
            <ac:spMk id="4" creationId="{117F4261-E5EE-A1BC-03DC-6D3A6DFF4CB8}"/>
          </ac:spMkLst>
        </pc:spChg>
      </pc:sldChg>
      <pc:sldChg chg="modSp">
        <pc:chgData name="shanvitha Neela" userId="68be273f505a37ea" providerId="Windows Live" clId="Web-{8EEE7566-0332-40BC-8932-A261F7F879BB}" dt="2024-02-23T21:35:02.997" v="208" actId="14100"/>
        <pc:sldMkLst>
          <pc:docMk/>
          <pc:sldMk cId="2200429658" sldId="313"/>
        </pc:sldMkLst>
        <pc:spChg chg="mod">
          <ac:chgData name="shanvitha Neela" userId="68be273f505a37ea" providerId="Windows Live" clId="Web-{8EEE7566-0332-40BC-8932-A261F7F879BB}" dt="2024-02-23T21:35:02.997" v="208" actId="14100"/>
          <ac:spMkLst>
            <pc:docMk/>
            <pc:sldMk cId="2200429658" sldId="313"/>
            <ac:spMk id="4" creationId="{D474AEF4-2790-7E8B-F8C4-0F30C216BA9F}"/>
          </ac:spMkLst>
        </pc:spChg>
      </pc:sldChg>
      <pc:sldChg chg="modSp">
        <pc:chgData name="shanvitha Neela" userId="68be273f505a37ea" providerId="Windows Live" clId="Web-{8EEE7566-0332-40BC-8932-A261F7F879BB}" dt="2024-02-23T21:35:19.247" v="212" actId="20577"/>
        <pc:sldMkLst>
          <pc:docMk/>
          <pc:sldMk cId="2419478754" sldId="314"/>
        </pc:sldMkLst>
        <pc:spChg chg="mod">
          <ac:chgData name="shanvitha Neela" userId="68be273f505a37ea" providerId="Windows Live" clId="Web-{8EEE7566-0332-40BC-8932-A261F7F879BB}" dt="2024-02-23T21:35:19.247" v="212" actId="20577"/>
          <ac:spMkLst>
            <pc:docMk/>
            <pc:sldMk cId="2419478754" sldId="314"/>
            <ac:spMk id="4" creationId="{7AFCC8B3-93C1-CE17-8BDB-C7C764746C94}"/>
          </ac:spMkLst>
        </pc:spChg>
      </pc:sldChg>
      <pc:sldChg chg="modSp">
        <pc:chgData name="shanvitha Neela" userId="68be273f505a37ea" providerId="Windows Live" clId="Web-{8EEE7566-0332-40BC-8932-A261F7F879BB}" dt="2024-02-23T21:35:50.215" v="216" actId="20577"/>
        <pc:sldMkLst>
          <pc:docMk/>
          <pc:sldMk cId="3022154152" sldId="315"/>
        </pc:sldMkLst>
        <pc:spChg chg="mod">
          <ac:chgData name="shanvitha Neela" userId="68be273f505a37ea" providerId="Windows Live" clId="Web-{8EEE7566-0332-40BC-8932-A261F7F879BB}" dt="2024-02-23T21:35:50.215" v="216" actId="20577"/>
          <ac:spMkLst>
            <pc:docMk/>
            <pc:sldMk cId="3022154152" sldId="315"/>
            <ac:spMk id="4" creationId="{2904B4C9-AB38-8B3C-3AC1-5D00657BF359}"/>
          </ac:spMkLst>
        </pc:spChg>
      </pc:sldChg>
      <pc:sldChg chg="modSp">
        <pc:chgData name="shanvitha Neela" userId="68be273f505a37ea" providerId="Windows Live" clId="Web-{8EEE7566-0332-40BC-8932-A261F7F879BB}" dt="2024-02-23T21:36:13.981" v="221" actId="20577"/>
        <pc:sldMkLst>
          <pc:docMk/>
          <pc:sldMk cId="3118675982" sldId="316"/>
        </pc:sldMkLst>
        <pc:spChg chg="mod">
          <ac:chgData name="shanvitha Neela" userId="68be273f505a37ea" providerId="Windows Live" clId="Web-{8EEE7566-0332-40BC-8932-A261F7F879BB}" dt="2024-02-23T21:36:13.981" v="221" actId="20577"/>
          <ac:spMkLst>
            <pc:docMk/>
            <pc:sldMk cId="3118675982" sldId="316"/>
            <ac:spMk id="4" creationId="{DE36B3F6-7398-6AFA-10EA-26573CC74AD3}"/>
          </ac:spMkLst>
        </pc:spChg>
      </pc:sldChg>
      <pc:sldChg chg="modSp">
        <pc:chgData name="shanvitha Neela" userId="68be273f505a37ea" providerId="Windows Live" clId="Web-{8EEE7566-0332-40BC-8932-A261F7F879BB}" dt="2024-02-23T21:36:35.403" v="225" actId="20577"/>
        <pc:sldMkLst>
          <pc:docMk/>
          <pc:sldMk cId="2267012068" sldId="317"/>
        </pc:sldMkLst>
        <pc:spChg chg="mod">
          <ac:chgData name="shanvitha Neela" userId="68be273f505a37ea" providerId="Windows Live" clId="Web-{8EEE7566-0332-40BC-8932-A261F7F879BB}" dt="2024-02-23T21:36:35.403" v="225" actId="20577"/>
          <ac:spMkLst>
            <pc:docMk/>
            <pc:sldMk cId="2267012068" sldId="317"/>
            <ac:spMk id="4" creationId="{151E1062-B562-34A3-B7C0-627DA4669916}"/>
          </ac:spMkLst>
        </pc:spChg>
        <pc:spChg chg="mod">
          <ac:chgData name="shanvitha Neela" userId="68be273f505a37ea" providerId="Windows Live" clId="Web-{8EEE7566-0332-40BC-8932-A261F7F879BB}" dt="2024-02-23T21:24:54.640" v="115" actId="20577"/>
          <ac:spMkLst>
            <pc:docMk/>
            <pc:sldMk cId="2267012068" sldId="317"/>
            <ac:spMk id="7" creationId="{0F148145-3C8A-D9A3-05A8-67A08ECBA576}"/>
          </ac:spMkLst>
        </pc:spChg>
      </pc:sldChg>
    </pc:docChg>
  </pc:docChgLst>
  <pc:docChgLst>
    <pc:chgData name="shanvitha Neela" userId="68be273f505a37ea" providerId="Windows Live" clId="Web-{EE5B2EEE-8E05-4C02-9D83-22EF4C60790B}"/>
    <pc:docChg chg="addSld delSld modSld sldOrd">
      <pc:chgData name="shanvitha Neela" userId="68be273f505a37ea" providerId="Windows Live" clId="Web-{EE5B2EEE-8E05-4C02-9D83-22EF4C60790B}" dt="2024-02-23T23:12:59.988" v="532" actId="1076"/>
      <pc:docMkLst>
        <pc:docMk/>
      </pc:docMkLst>
      <pc:sldChg chg="ord">
        <pc:chgData name="shanvitha Neela" userId="68be273f505a37ea" providerId="Windows Live" clId="Web-{EE5B2EEE-8E05-4C02-9D83-22EF4C60790B}" dt="2024-02-23T23:03:32.561" v="471"/>
        <pc:sldMkLst>
          <pc:docMk/>
          <pc:sldMk cId="3384328668" sldId="259"/>
        </pc:sldMkLst>
      </pc:sldChg>
      <pc:sldChg chg="addSp delSp modSp">
        <pc:chgData name="shanvitha Neela" userId="68be273f505a37ea" providerId="Windows Live" clId="Web-{EE5B2EEE-8E05-4C02-9D83-22EF4C60790B}" dt="2024-02-23T23:06:29.812" v="498" actId="14100"/>
        <pc:sldMkLst>
          <pc:docMk/>
          <pc:sldMk cId="1482028902" sldId="281"/>
        </pc:sldMkLst>
        <pc:spChg chg="mod">
          <ac:chgData name="shanvitha Neela" userId="68be273f505a37ea" providerId="Windows Live" clId="Web-{EE5B2EEE-8E05-4C02-9D83-22EF4C60790B}" dt="2024-02-23T23:05:39.765" v="485"/>
          <ac:spMkLst>
            <pc:docMk/>
            <pc:sldMk cId="1482028902" sldId="281"/>
            <ac:spMk id="12" creationId="{2A9A318B-C356-4589-A8F8-8553636F670F}"/>
          </ac:spMkLst>
        </pc:spChg>
        <pc:spChg chg="mod">
          <ac:chgData name="shanvitha Neela" userId="68be273f505a37ea" providerId="Windows Live" clId="Web-{EE5B2EEE-8E05-4C02-9D83-22EF4C60790B}" dt="2024-02-23T23:05:56.577" v="488" actId="1076"/>
          <ac:spMkLst>
            <pc:docMk/>
            <pc:sldMk cId="1482028902" sldId="281"/>
            <ac:spMk id="14" creationId="{B23FC7E0-8B1E-46C1-B5D2-6A4336A2CE90}"/>
          </ac:spMkLst>
        </pc:spChg>
        <pc:spChg chg="mod">
          <ac:chgData name="shanvitha Neela" userId="68be273f505a37ea" providerId="Windows Live" clId="Web-{EE5B2EEE-8E05-4C02-9D83-22EF4C60790B}" dt="2024-02-23T23:06:29.812" v="498" actId="14100"/>
          <ac:spMkLst>
            <pc:docMk/>
            <pc:sldMk cId="1482028902" sldId="281"/>
            <ac:spMk id="15" creationId="{7A36CB73-B78B-49B6-935C-9C0ABBB49C0C}"/>
          </ac:spMkLst>
        </pc:spChg>
        <pc:spChg chg="add del">
          <ac:chgData name="shanvitha Neela" userId="68be273f505a37ea" providerId="Windows Live" clId="Web-{EE5B2EEE-8E05-4C02-9D83-22EF4C60790B}" dt="2024-02-23T23:05:39.765" v="485"/>
          <ac:spMkLst>
            <pc:docMk/>
            <pc:sldMk cId="1482028902" sldId="281"/>
            <ac:spMk id="24" creationId="{E49D7415-2F11-44C2-B6AA-13A25B6814B9}"/>
          </ac:spMkLst>
        </pc:spChg>
        <pc:spChg chg="add del">
          <ac:chgData name="shanvitha Neela" userId="68be273f505a37ea" providerId="Windows Live" clId="Web-{EE5B2EEE-8E05-4C02-9D83-22EF4C60790B}" dt="2024-02-23T23:05:39.749" v="484"/>
          <ac:spMkLst>
            <pc:docMk/>
            <pc:sldMk cId="1482028902" sldId="281"/>
            <ac:spMk id="35" creationId="{E49D7415-2F11-44C2-B6AA-13A25B6814B9}"/>
          </ac:spMkLst>
        </pc:spChg>
        <pc:spChg chg="add">
          <ac:chgData name="shanvitha Neela" userId="68be273f505a37ea" providerId="Windows Live" clId="Web-{EE5B2EEE-8E05-4C02-9D83-22EF4C60790B}" dt="2024-02-23T23:05:39.765" v="485"/>
          <ac:spMkLst>
            <pc:docMk/>
            <pc:sldMk cId="1482028902" sldId="281"/>
            <ac:spMk id="43" creationId="{E49D7415-2F11-44C2-B6AA-13A25B6814B9}"/>
          </ac:spMkLst>
        </pc:spChg>
        <pc:cxnChg chg="add del">
          <ac:chgData name="shanvitha Neela" userId="68be273f505a37ea" providerId="Windows Live" clId="Web-{EE5B2EEE-8E05-4C02-9D83-22EF4C60790B}" dt="2024-02-23T23:05:39.765" v="485"/>
          <ac:cxnSpMkLst>
            <pc:docMk/>
            <pc:sldMk cId="1482028902" sldId="281"/>
            <ac:cxnSpMk id="20" creationId="{F64F9B95-9045-48D2-B9F3-2927E98F54AA}"/>
          </ac:cxnSpMkLst>
        </pc:cxnChg>
        <pc:cxnChg chg="add del">
          <ac:chgData name="shanvitha Neela" userId="68be273f505a37ea" providerId="Windows Live" clId="Web-{EE5B2EEE-8E05-4C02-9D83-22EF4C60790B}" dt="2024-02-23T23:05:39.765" v="485"/>
          <ac:cxnSpMkLst>
            <pc:docMk/>
            <pc:sldMk cId="1482028902" sldId="281"/>
            <ac:cxnSpMk id="22" creationId="{085AA86F-6A4D-4BCB-A045-D992CDC2959B}"/>
          </ac:cxnSpMkLst>
        </pc:cxnChg>
        <pc:cxnChg chg="add del">
          <ac:chgData name="shanvitha Neela" userId="68be273f505a37ea" providerId="Windows Live" clId="Web-{EE5B2EEE-8E05-4C02-9D83-22EF4C60790B}" dt="2024-02-23T23:05:39.765" v="485"/>
          <ac:cxnSpMkLst>
            <pc:docMk/>
            <pc:sldMk cId="1482028902" sldId="281"/>
            <ac:cxnSpMk id="26" creationId="{D2E57F3D-33BE-4306-87E6-245763719516}"/>
          </ac:cxnSpMkLst>
        </pc:cxnChg>
        <pc:cxnChg chg="add del">
          <ac:chgData name="shanvitha Neela" userId="68be273f505a37ea" providerId="Windows Live" clId="Web-{EE5B2EEE-8E05-4C02-9D83-22EF4C60790B}" dt="2024-02-23T23:05:39.749" v="484"/>
          <ac:cxnSpMkLst>
            <pc:docMk/>
            <pc:sldMk cId="1482028902" sldId="281"/>
            <ac:cxnSpMk id="31" creationId="{F64F9B95-9045-48D2-B9F3-2927E98F54AA}"/>
          </ac:cxnSpMkLst>
        </pc:cxnChg>
        <pc:cxnChg chg="add del">
          <ac:chgData name="shanvitha Neela" userId="68be273f505a37ea" providerId="Windows Live" clId="Web-{EE5B2EEE-8E05-4C02-9D83-22EF4C60790B}" dt="2024-02-23T23:05:39.749" v="484"/>
          <ac:cxnSpMkLst>
            <pc:docMk/>
            <pc:sldMk cId="1482028902" sldId="281"/>
            <ac:cxnSpMk id="33" creationId="{085AA86F-6A4D-4BCB-A045-D992CDC2959B}"/>
          </ac:cxnSpMkLst>
        </pc:cxnChg>
        <pc:cxnChg chg="add del">
          <ac:chgData name="shanvitha Neela" userId="68be273f505a37ea" providerId="Windows Live" clId="Web-{EE5B2EEE-8E05-4C02-9D83-22EF4C60790B}" dt="2024-02-23T23:05:39.749" v="484"/>
          <ac:cxnSpMkLst>
            <pc:docMk/>
            <pc:sldMk cId="1482028902" sldId="281"/>
            <ac:cxnSpMk id="37" creationId="{BCE733BF-B95F-4869-AB8F-D90C6F595769}"/>
          </ac:cxnSpMkLst>
        </pc:cxnChg>
        <pc:cxnChg chg="add del">
          <ac:chgData name="shanvitha Neela" userId="68be273f505a37ea" providerId="Windows Live" clId="Web-{EE5B2EEE-8E05-4C02-9D83-22EF4C60790B}" dt="2024-02-23T23:05:39.749" v="484"/>
          <ac:cxnSpMkLst>
            <pc:docMk/>
            <pc:sldMk cId="1482028902" sldId="281"/>
            <ac:cxnSpMk id="39" creationId="{8D1166D6-1A36-41B0-8A82-37761E6F3DF9}"/>
          </ac:cxnSpMkLst>
        </pc:cxnChg>
        <pc:cxnChg chg="add">
          <ac:chgData name="shanvitha Neela" userId="68be273f505a37ea" providerId="Windows Live" clId="Web-{EE5B2EEE-8E05-4C02-9D83-22EF4C60790B}" dt="2024-02-23T23:05:39.765" v="485"/>
          <ac:cxnSpMkLst>
            <pc:docMk/>
            <pc:sldMk cId="1482028902" sldId="281"/>
            <ac:cxnSpMk id="41" creationId="{F64F9B95-9045-48D2-B9F3-2927E98F54AA}"/>
          </ac:cxnSpMkLst>
        </pc:cxnChg>
        <pc:cxnChg chg="add">
          <ac:chgData name="shanvitha Neela" userId="68be273f505a37ea" providerId="Windows Live" clId="Web-{EE5B2EEE-8E05-4C02-9D83-22EF4C60790B}" dt="2024-02-23T23:05:39.765" v="485"/>
          <ac:cxnSpMkLst>
            <pc:docMk/>
            <pc:sldMk cId="1482028902" sldId="281"/>
            <ac:cxnSpMk id="42" creationId="{085AA86F-6A4D-4BCB-A045-D992CDC2959B}"/>
          </ac:cxnSpMkLst>
        </pc:cxnChg>
        <pc:cxnChg chg="add">
          <ac:chgData name="shanvitha Neela" userId="68be273f505a37ea" providerId="Windows Live" clId="Web-{EE5B2EEE-8E05-4C02-9D83-22EF4C60790B}" dt="2024-02-23T23:05:39.765" v="485"/>
          <ac:cxnSpMkLst>
            <pc:docMk/>
            <pc:sldMk cId="1482028902" sldId="281"/>
            <ac:cxnSpMk id="44" creationId="{D2E57F3D-33BE-4306-87E6-245763719516}"/>
          </ac:cxnSpMkLst>
        </pc:cxnChg>
      </pc:sldChg>
      <pc:sldChg chg="new del">
        <pc:chgData name="shanvitha Neela" userId="68be273f505a37ea" providerId="Windows Live" clId="Web-{EE5B2EEE-8E05-4C02-9D83-22EF4C60790B}" dt="2024-02-23T22:28:34.185" v="1"/>
        <pc:sldMkLst>
          <pc:docMk/>
          <pc:sldMk cId="1595010779" sldId="318"/>
        </pc:sldMkLst>
      </pc:sldChg>
      <pc:sldChg chg="addSp delSp modSp new mod setBg">
        <pc:chgData name="shanvitha Neela" userId="68be273f505a37ea" providerId="Windows Live" clId="Web-{EE5B2EEE-8E05-4C02-9D83-22EF4C60790B}" dt="2024-02-23T22:34:25.269" v="31"/>
        <pc:sldMkLst>
          <pc:docMk/>
          <pc:sldMk cId="1911007915" sldId="318"/>
        </pc:sldMkLst>
        <pc:spChg chg="del">
          <ac:chgData name="shanvitha Neela" userId="68be273f505a37ea" providerId="Windows Live" clId="Web-{EE5B2EEE-8E05-4C02-9D83-22EF4C60790B}" dt="2024-02-23T22:29:04.794" v="3"/>
          <ac:spMkLst>
            <pc:docMk/>
            <pc:sldMk cId="1911007915" sldId="318"/>
            <ac:spMk id="2" creationId="{C65C5A07-3C2C-2B3E-10A0-6D699BC21406}"/>
          </ac:spMkLst>
        </pc:spChg>
        <pc:spChg chg="del">
          <ac:chgData name="shanvitha Neela" userId="68be273f505a37ea" providerId="Windows Live" clId="Web-{EE5B2EEE-8E05-4C02-9D83-22EF4C60790B}" dt="2024-02-23T22:29:09.450" v="4"/>
          <ac:spMkLst>
            <pc:docMk/>
            <pc:sldMk cId="1911007915" sldId="318"/>
            <ac:spMk id="3" creationId="{601A9708-14B9-4D29-392D-D06BBC91FD60}"/>
          </ac:spMkLst>
        </pc:spChg>
        <pc:spChg chg="del">
          <ac:chgData name="shanvitha Neela" userId="68be273f505a37ea" providerId="Windows Live" clId="Web-{EE5B2EEE-8E05-4C02-9D83-22EF4C60790B}" dt="2024-02-23T22:32:28.925" v="5"/>
          <ac:spMkLst>
            <pc:docMk/>
            <pc:sldMk cId="1911007915" sldId="318"/>
            <ac:spMk id="4" creationId="{F4BBEBFB-4BBB-6FB1-09ED-BD2424BE745F}"/>
          </ac:spMkLst>
        </pc:spChg>
        <pc:spChg chg="add mod">
          <ac:chgData name="shanvitha Neela" userId="68be273f505a37ea" providerId="Windows Live" clId="Web-{EE5B2EEE-8E05-4C02-9D83-22EF4C60790B}" dt="2024-02-23T22:34:25.269" v="31"/>
          <ac:spMkLst>
            <pc:docMk/>
            <pc:sldMk cId="1911007915" sldId="318"/>
            <ac:spMk id="6" creationId="{AC8CAA39-2D70-0528-1B94-C7C268ADE83E}"/>
          </ac:spMkLst>
        </pc:spChg>
        <pc:spChg chg="add del">
          <ac:chgData name="shanvitha Neela" userId="68be273f505a37ea" providerId="Windows Live" clId="Web-{EE5B2EEE-8E05-4C02-9D83-22EF4C60790B}" dt="2024-02-23T22:32:36.550" v="7"/>
          <ac:spMkLst>
            <pc:docMk/>
            <pc:sldMk cId="1911007915" sldId="318"/>
            <ac:spMk id="14" creationId="{479833C7-FDE4-4657-B0B1-32BE833C2489}"/>
          </ac:spMkLst>
        </pc:spChg>
        <pc:spChg chg="add del">
          <ac:chgData name="shanvitha Neela" userId="68be273f505a37ea" providerId="Windows Live" clId="Web-{EE5B2EEE-8E05-4C02-9D83-22EF4C60790B}" dt="2024-02-23T22:32:36.550" v="7"/>
          <ac:spMkLst>
            <pc:docMk/>
            <pc:sldMk cId="1911007915" sldId="318"/>
            <ac:spMk id="16" creationId="{0ABE7C0B-A2D9-4202-A524-532DA2E2D582}"/>
          </ac:spMkLst>
        </pc:spChg>
        <pc:spChg chg="add del">
          <ac:chgData name="shanvitha Neela" userId="68be273f505a37ea" providerId="Windows Live" clId="Web-{EE5B2EEE-8E05-4C02-9D83-22EF4C60790B}" dt="2024-02-23T22:32:42.097" v="9"/>
          <ac:spMkLst>
            <pc:docMk/>
            <pc:sldMk cId="1911007915" sldId="318"/>
            <ac:spMk id="20" creationId="{B9C0E6AB-EAB6-41E0-9D49-369643E873A7}"/>
          </ac:spMkLst>
        </pc:spChg>
        <pc:spChg chg="add del">
          <ac:chgData name="shanvitha Neela" userId="68be273f505a37ea" providerId="Windows Live" clId="Web-{EE5B2EEE-8E05-4C02-9D83-22EF4C60790B}" dt="2024-02-23T22:32:42.097" v="9"/>
          <ac:spMkLst>
            <pc:docMk/>
            <pc:sldMk cId="1911007915" sldId="318"/>
            <ac:spMk id="21" creationId="{F78075BE-4130-4D6A-B0EB-6397ED5E5D97}"/>
          </ac:spMkLst>
        </pc:spChg>
        <pc:spChg chg="add del">
          <ac:chgData name="shanvitha Neela" userId="68be273f505a37ea" providerId="Windows Live" clId="Web-{EE5B2EEE-8E05-4C02-9D83-22EF4C60790B}" dt="2024-02-23T22:32:47.894" v="11"/>
          <ac:spMkLst>
            <pc:docMk/>
            <pc:sldMk cId="1911007915" sldId="318"/>
            <ac:spMk id="25" creationId="{479833C7-FDE4-4657-B0B1-32BE833C2489}"/>
          </ac:spMkLst>
        </pc:spChg>
        <pc:spChg chg="add del">
          <ac:chgData name="shanvitha Neela" userId="68be273f505a37ea" providerId="Windows Live" clId="Web-{EE5B2EEE-8E05-4C02-9D83-22EF4C60790B}" dt="2024-02-23T22:32:47.894" v="11"/>
          <ac:spMkLst>
            <pc:docMk/>
            <pc:sldMk cId="1911007915" sldId="318"/>
            <ac:spMk id="26" creationId="{0ABE7C0B-A2D9-4202-A524-532DA2E2D582}"/>
          </ac:spMkLst>
        </pc:spChg>
        <pc:spChg chg="add del">
          <ac:chgData name="shanvitha Neela" userId="68be273f505a37ea" providerId="Windows Live" clId="Web-{EE5B2EEE-8E05-4C02-9D83-22EF4C60790B}" dt="2024-02-23T22:34:25.269" v="31"/>
          <ac:spMkLst>
            <pc:docMk/>
            <pc:sldMk cId="1911007915" sldId="318"/>
            <ac:spMk id="30" creationId="{B9C0E6AB-EAB6-41E0-9D49-369643E873A7}"/>
          </ac:spMkLst>
        </pc:spChg>
        <pc:spChg chg="add">
          <ac:chgData name="shanvitha Neela" userId="68be273f505a37ea" providerId="Windows Live" clId="Web-{EE5B2EEE-8E05-4C02-9D83-22EF4C60790B}" dt="2024-02-23T22:34:25.269" v="31"/>
          <ac:spMkLst>
            <pc:docMk/>
            <pc:sldMk cId="1911007915" sldId="318"/>
            <ac:spMk id="41" creationId="{33E93247-6229-44AB-A550-739E971E690B}"/>
          </ac:spMkLst>
        </pc:spChg>
        <pc:spChg chg="add">
          <ac:chgData name="shanvitha Neela" userId="68be273f505a37ea" providerId="Windows Live" clId="Web-{EE5B2EEE-8E05-4C02-9D83-22EF4C60790B}" dt="2024-02-23T22:34:25.269" v="31"/>
          <ac:spMkLst>
            <pc:docMk/>
            <pc:sldMk cId="1911007915" sldId="318"/>
            <ac:spMk id="43" creationId="{612349FF-7742-42ED-ADF3-238B5DDD176C}"/>
          </ac:spMkLst>
        </pc:spChg>
        <pc:picChg chg="add mod ord">
          <ac:chgData name="shanvitha Neela" userId="68be273f505a37ea" providerId="Windows Live" clId="Web-{EE5B2EEE-8E05-4C02-9D83-22EF4C60790B}" dt="2024-02-23T22:34:25.269" v="31"/>
          <ac:picMkLst>
            <pc:docMk/>
            <pc:sldMk cId="1911007915" sldId="318"/>
            <ac:picMk id="5" creationId="{13EC645B-5C24-30D2-1244-0ADCAB5D5A80}"/>
          </ac:picMkLst>
        </pc:picChg>
        <pc:cxnChg chg="add del">
          <ac:chgData name="shanvitha Neela" userId="68be273f505a37ea" providerId="Windows Live" clId="Web-{EE5B2EEE-8E05-4C02-9D83-22EF4C60790B}" dt="2024-02-23T22:32:36.550" v="7"/>
          <ac:cxnSpMkLst>
            <pc:docMk/>
            <pc:sldMk cId="1911007915" sldId="318"/>
            <ac:cxnSpMk id="10" creationId="{F64F9B95-9045-48D2-B9F3-2927E98F54AA}"/>
          </ac:cxnSpMkLst>
        </pc:cxnChg>
        <pc:cxnChg chg="add del">
          <ac:chgData name="shanvitha Neela" userId="68be273f505a37ea" providerId="Windows Live" clId="Web-{EE5B2EEE-8E05-4C02-9D83-22EF4C60790B}" dt="2024-02-23T22:32:36.550" v="7"/>
          <ac:cxnSpMkLst>
            <pc:docMk/>
            <pc:sldMk cId="1911007915" sldId="318"/>
            <ac:cxnSpMk id="12" creationId="{085AA86F-6A4D-4BCB-A045-D992CDC2959B}"/>
          </ac:cxnSpMkLst>
        </pc:cxnChg>
        <pc:cxnChg chg="add del">
          <ac:chgData name="shanvitha Neela" userId="68be273f505a37ea" providerId="Windows Live" clId="Web-{EE5B2EEE-8E05-4C02-9D83-22EF4C60790B}" dt="2024-02-23T22:32:42.097" v="9"/>
          <ac:cxnSpMkLst>
            <pc:docMk/>
            <pc:sldMk cId="1911007915" sldId="318"/>
            <ac:cxnSpMk id="18" creationId="{F64F9B95-9045-48D2-B9F3-2927E98F54AA}"/>
          </ac:cxnSpMkLst>
        </pc:cxnChg>
        <pc:cxnChg chg="add del">
          <ac:chgData name="shanvitha Neela" userId="68be273f505a37ea" providerId="Windows Live" clId="Web-{EE5B2EEE-8E05-4C02-9D83-22EF4C60790B}" dt="2024-02-23T22:32:42.097" v="9"/>
          <ac:cxnSpMkLst>
            <pc:docMk/>
            <pc:sldMk cId="1911007915" sldId="318"/>
            <ac:cxnSpMk id="19" creationId="{085AA86F-6A4D-4BCB-A045-D992CDC2959B}"/>
          </ac:cxnSpMkLst>
        </pc:cxnChg>
        <pc:cxnChg chg="add del">
          <ac:chgData name="shanvitha Neela" userId="68be273f505a37ea" providerId="Windows Live" clId="Web-{EE5B2EEE-8E05-4C02-9D83-22EF4C60790B}" dt="2024-02-23T22:32:47.894" v="11"/>
          <ac:cxnSpMkLst>
            <pc:docMk/>
            <pc:sldMk cId="1911007915" sldId="318"/>
            <ac:cxnSpMk id="23" creationId="{F64F9B95-9045-48D2-B9F3-2927E98F54AA}"/>
          </ac:cxnSpMkLst>
        </pc:cxnChg>
        <pc:cxnChg chg="add del">
          <ac:chgData name="shanvitha Neela" userId="68be273f505a37ea" providerId="Windows Live" clId="Web-{EE5B2EEE-8E05-4C02-9D83-22EF4C60790B}" dt="2024-02-23T22:32:47.894" v="11"/>
          <ac:cxnSpMkLst>
            <pc:docMk/>
            <pc:sldMk cId="1911007915" sldId="318"/>
            <ac:cxnSpMk id="24" creationId="{085AA86F-6A4D-4BCB-A045-D992CDC2959B}"/>
          </ac:cxnSpMkLst>
        </pc:cxnChg>
        <pc:cxnChg chg="add del">
          <ac:chgData name="shanvitha Neela" userId="68be273f505a37ea" providerId="Windows Live" clId="Web-{EE5B2EEE-8E05-4C02-9D83-22EF4C60790B}" dt="2024-02-23T22:34:25.269" v="31"/>
          <ac:cxnSpMkLst>
            <pc:docMk/>
            <pc:sldMk cId="1911007915" sldId="318"/>
            <ac:cxnSpMk id="28" creationId="{F64F9B95-9045-48D2-B9F3-2927E98F54AA}"/>
          </ac:cxnSpMkLst>
        </pc:cxnChg>
        <pc:cxnChg chg="add del">
          <ac:chgData name="shanvitha Neela" userId="68be273f505a37ea" providerId="Windows Live" clId="Web-{EE5B2EEE-8E05-4C02-9D83-22EF4C60790B}" dt="2024-02-23T22:34:25.269" v="31"/>
          <ac:cxnSpMkLst>
            <pc:docMk/>
            <pc:sldMk cId="1911007915" sldId="318"/>
            <ac:cxnSpMk id="29" creationId="{085AA86F-6A4D-4BCB-A045-D992CDC2959B}"/>
          </ac:cxnSpMkLst>
        </pc:cxnChg>
        <pc:cxnChg chg="add del">
          <ac:chgData name="shanvitha Neela" userId="68be273f505a37ea" providerId="Windows Live" clId="Web-{EE5B2EEE-8E05-4C02-9D83-22EF4C60790B}" dt="2024-02-23T22:34:25.269" v="31"/>
          <ac:cxnSpMkLst>
            <pc:docMk/>
            <pc:sldMk cId="1911007915" sldId="318"/>
            <ac:cxnSpMk id="31" creationId="{9A7693C2-7C46-4885-8B2F-E56127E15CA9}"/>
          </ac:cxnSpMkLst>
        </pc:cxnChg>
        <pc:cxnChg chg="add del">
          <ac:chgData name="shanvitha Neela" userId="68be273f505a37ea" providerId="Windows Live" clId="Web-{EE5B2EEE-8E05-4C02-9D83-22EF4C60790B}" dt="2024-02-23T22:34:25.269" v="31"/>
          <ac:cxnSpMkLst>
            <pc:docMk/>
            <pc:sldMk cId="1911007915" sldId="318"/>
            <ac:cxnSpMk id="32" creationId="{8DC8D232-7D29-4476-9D51-FB25179F185C}"/>
          </ac:cxnSpMkLst>
        </pc:cxnChg>
        <pc:cxnChg chg="add">
          <ac:chgData name="shanvitha Neela" userId="68be273f505a37ea" providerId="Windows Live" clId="Web-{EE5B2EEE-8E05-4C02-9D83-22EF4C60790B}" dt="2024-02-23T22:34:25.269" v="31"/>
          <ac:cxnSpMkLst>
            <pc:docMk/>
            <pc:sldMk cId="1911007915" sldId="318"/>
            <ac:cxnSpMk id="37" creationId="{F64F9B95-9045-48D2-B9F3-2927E98F54AA}"/>
          </ac:cxnSpMkLst>
        </pc:cxnChg>
        <pc:cxnChg chg="add">
          <ac:chgData name="shanvitha Neela" userId="68be273f505a37ea" providerId="Windows Live" clId="Web-{EE5B2EEE-8E05-4C02-9D83-22EF4C60790B}" dt="2024-02-23T22:34:25.269" v="31"/>
          <ac:cxnSpMkLst>
            <pc:docMk/>
            <pc:sldMk cId="1911007915" sldId="318"/>
            <ac:cxnSpMk id="39" creationId="{085AA86F-6A4D-4BCB-A045-D992CDC2959B}"/>
          </ac:cxnSpMkLst>
        </pc:cxnChg>
      </pc:sldChg>
      <pc:sldChg chg="addSp delSp modSp new mod setBg">
        <pc:chgData name="shanvitha Neela" userId="68be273f505a37ea" providerId="Windows Live" clId="Web-{EE5B2EEE-8E05-4C02-9D83-22EF4C60790B}" dt="2024-02-23T22:38:23.209" v="62" actId="14100"/>
        <pc:sldMkLst>
          <pc:docMk/>
          <pc:sldMk cId="347422931" sldId="319"/>
        </pc:sldMkLst>
        <pc:spChg chg="del">
          <ac:chgData name="shanvitha Neela" userId="68be273f505a37ea" providerId="Windows Live" clId="Web-{EE5B2EEE-8E05-4C02-9D83-22EF4C60790B}" dt="2024-02-23T22:34:39.785" v="33"/>
          <ac:spMkLst>
            <pc:docMk/>
            <pc:sldMk cId="347422931" sldId="319"/>
            <ac:spMk id="2" creationId="{CC149C4C-733E-7083-3D25-0BEC01BB5DBD}"/>
          </ac:spMkLst>
        </pc:spChg>
        <pc:spChg chg="del">
          <ac:chgData name="shanvitha Neela" userId="68be273f505a37ea" providerId="Windows Live" clId="Web-{EE5B2EEE-8E05-4C02-9D83-22EF4C60790B}" dt="2024-02-23T22:34:44.675" v="34"/>
          <ac:spMkLst>
            <pc:docMk/>
            <pc:sldMk cId="347422931" sldId="319"/>
            <ac:spMk id="3" creationId="{15A92022-FC9B-3CFD-287F-233C3541D86B}"/>
          </ac:spMkLst>
        </pc:spChg>
        <pc:spChg chg="del">
          <ac:chgData name="shanvitha Neela" userId="68be273f505a37ea" providerId="Windows Live" clId="Web-{EE5B2EEE-8E05-4C02-9D83-22EF4C60790B}" dt="2024-02-23T22:36:40.364" v="35"/>
          <ac:spMkLst>
            <pc:docMk/>
            <pc:sldMk cId="347422931" sldId="319"/>
            <ac:spMk id="4" creationId="{ECFBC203-A43A-C6DD-AFBA-B6D062A1091B}"/>
          </ac:spMkLst>
        </pc:spChg>
        <pc:spChg chg="add mod">
          <ac:chgData name="shanvitha Neela" userId="68be273f505a37ea" providerId="Windows Live" clId="Web-{EE5B2EEE-8E05-4C02-9D83-22EF4C60790B}" dt="2024-02-23T22:38:23.209" v="62" actId="14100"/>
          <ac:spMkLst>
            <pc:docMk/>
            <pc:sldMk cId="347422931" sldId="319"/>
            <ac:spMk id="6" creationId="{508EBD45-0BBD-EED3-2516-D6D68E186E45}"/>
          </ac:spMkLst>
        </pc:spChg>
        <pc:spChg chg="add del">
          <ac:chgData name="shanvitha Neela" userId="68be273f505a37ea" providerId="Windows Live" clId="Web-{EE5B2EEE-8E05-4C02-9D83-22EF4C60790B}" dt="2024-02-23T22:38:08.505" v="60"/>
          <ac:spMkLst>
            <pc:docMk/>
            <pc:sldMk cId="347422931" sldId="319"/>
            <ac:spMk id="14" creationId="{8C048611-791A-466A-A5C1-B0415D43DD81}"/>
          </ac:spMkLst>
        </pc:spChg>
        <pc:spChg chg="add del">
          <ac:chgData name="shanvitha Neela" userId="68be273f505a37ea" providerId="Windows Live" clId="Web-{EE5B2EEE-8E05-4C02-9D83-22EF4C60790B}" dt="2024-02-23T22:38:08.505" v="60"/>
          <ac:spMkLst>
            <pc:docMk/>
            <pc:sldMk cId="347422931" sldId="319"/>
            <ac:spMk id="16" creationId="{0ABE7C0B-A2D9-4202-A524-532DA2E2D582}"/>
          </ac:spMkLst>
        </pc:spChg>
        <pc:spChg chg="add del">
          <ac:chgData name="shanvitha Neela" userId="68be273f505a37ea" providerId="Windows Live" clId="Web-{EE5B2EEE-8E05-4C02-9D83-22EF4C60790B}" dt="2024-02-23T22:37:59.521" v="55"/>
          <ac:spMkLst>
            <pc:docMk/>
            <pc:sldMk cId="347422931" sldId="319"/>
            <ac:spMk id="29" creationId="{33E93247-6229-44AB-A550-739E971E690B}"/>
          </ac:spMkLst>
        </pc:spChg>
        <pc:spChg chg="add del">
          <ac:chgData name="shanvitha Neela" userId="68be273f505a37ea" providerId="Windows Live" clId="Web-{EE5B2EEE-8E05-4C02-9D83-22EF4C60790B}" dt="2024-02-23T22:37:59.521" v="55"/>
          <ac:spMkLst>
            <pc:docMk/>
            <pc:sldMk cId="347422931" sldId="319"/>
            <ac:spMk id="31" creationId="{612349FF-7742-42ED-ADF3-238B5DDD176C}"/>
          </ac:spMkLst>
        </pc:spChg>
        <pc:spChg chg="add del">
          <ac:chgData name="shanvitha Neela" userId="68be273f505a37ea" providerId="Windows Live" clId="Web-{EE5B2EEE-8E05-4C02-9D83-22EF4C60790B}" dt="2024-02-23T22:38:06.005" v="57"/>
          <ac:spMkLst>
            <pc:docMk/>
            <pc:sldMk cId="347422931" sldId="319"/>
            <ac:spMk id="36" creationId="{33E93247-6229-44AB-A550-739E971E690B}"/>
          </ac:spMkLst>
        </pc:spChg>
        <pc:spChg chg="add del">
          <ac:chgData name="shanvitha Neela" userId="68be273f505a37ea" providerId="Windows Live" clId="Web-{EE5B2EEE-8E05-4C02-9D83-22EF4C60790B}" dt="2024-02-23T22:38:06.005" v="57"/>
          <ac:spMkLst>
            <pc:docMk/>
            <pc:sldMk cId="347422931" sldId="319"/>
            <ac:spMk id="37" creationId="{6BB6B482-ACCA-4938-8AEA-49D525C17221}"/>
          </ac:spMkLst>
        </pc:spChg>
        <pc:spChg chg="add del">
          <ac:chgData name="shanvitha Neela" userId="68be273f505a37ea" providerId="Windows Live" clId="Web-{EE5B2EEE-8E05-4C02-9D83-22EF4C60790B}" dt="2024-02-23T22:38:08.490" v="59"/>
          <ac:spMkLst>
            <pc:docMk/>
            <pc:sldMk cId="347422931" sldId="319"/>
            <ac:spMk id="41" creationId="{33E93247-6229-44AB-A550-739E971E690B}"/>
          </ac:spMkLst>
        </pc:spChg>
        <pc:spChg chg="add del">
          <ac:chgData name="shanvitha Neela" userId="68be273f505a37ea" providerId="Windows Live" clId="Web-{EE5B2EEE-8E05-4C02-9D83-22EF4C60790B}" dt="2024-02-23T22:38:08.490" v="59"/>
          <ac:spMkLst>
            <pc:docMk/>
            <pc:sldMk cId="347422931" sldId="319"/>
            <ac:spMk id="42" creationId="{6BB6B482-ACCA-4938-8AEA-49D525C17221}"/>
          </ac:spMkLst>
        </pc:spChg>
        <pc:spChg chg="add">
          <ac:chgData name="shanvitha Neela" userId="68be273f505a37ea" providerId="Windows Live" clId="Web-{EE5B2EEE-8E05-4C02-9D83-22EF4C60790B}" dt="2024-02-23T22:38:08.505" v="60"/>
          <ac:spMkLst>
            <pc:docMk/>
            <pc:sldMk cId="347422931" sldId="319"/>
            <ac:spMk id="47" creationId="{33E93247-6229-44AB-A550-739E971E690B}"/>
          </ac:spMkLst>
        </pc:spChg>
        <pc:spChg chg="add">
          <ac:chgData name="shanvitha Neela" userId="68be273f505a37ea" providerId="Windows Live" clId="Web-{EE5B2EEE-8E05-4C02-9D83-22EF4C60790B}" dt="2024-02-23T22:38:08.505" v="60"/>
          <ac:spMkLst>
            <pc:docMk/>
            <pc:sldMk cId="347422931" sldId="319"/>
            <ac:spMk id="48" creationId="{612349FF-7742-42ED-ADF3-238B5DDD176C}"/>
          </ac:spMkLst>
        </pc:spChg>
        <pc:picChg chg="add mod ord">
          <ac:chgData name="shanvitha Neela" userId="68be273f505a37ea" providerId="Windows Live" clId="Web-{EE5B2EEE-8E05-4C02-9D83-22EF4C60790B}" dt="2024-02-23T22:36:44.692" v="36"/>
          <ac:picMkLst>
            <pc:docMk/>
            <pc:sldMk cId="347422931" sldId="319"/>
            <ac:picMk id="5" creationId="{C8CDC6B3-3AE9-9B5F-C28B-D9F38A9C86E4}"/>
          </ac:picMkLst>
        </pc:picChg>
        <pc:cxnChg chg="add del">
          <ac:chgData name="shanvitha Neela" userId="68be273f505a37ea" providerId="Windows Live" clId="Web-{EE5B2EEE-8E05-4C02-9D83-22EF4C60790B}" dt="2024-02-23T22:38:08.505" v="60"/>
          <ac:cxnSpMkLst>
            <pc:docMk/>
            <pc:sldMk cId="347422931" sldId="319"/>
            <ac:cxnSpMk id="10" creationId="{F64F9B95-9045-48D2-B9F3-2927E98F54AA}"/>
          </ac:cxnSpMkLst>
        </pc:cxnChg>
        <pc:cxnChg chg="add del">
          <ac:chgData name="shanvitha Neela" userId="68be273f505a37ea" providerId="Windows Live" clId="Web-{EE5B2EEE-8E05-4C02-9D83-22EF4C60790B}" dt="2024-02-23T22:38:08.505" v="60"/>
          <ac:cxnSpMkLst>
            <pc:docMk/>
            <pc:sldMk cId="347422931" sldId="319"/>
            <ac:cxnSpMk id="12" creationId="{085AA86F-6A4D-4BCB-A045-D992CDC2959B}"/>
          </ac:cxnSpMkLst>
        </pc:cxnChg>
        <pc:cxnChg chg="add del">
          <ac:chgData name="shanvitha Neela" userId="68be273f505a37ea" providerId="Windows Live" clId="Web-{EE5B2EEE-8E05-4C02-9D83-22EF4C60790B}" dt="2024-02-23T22:38:08.505" v="60"/>
          <ac:cxnSpMkLst>
            <pc:docMk/>
            <pc:sldMk cId="347422931" sldId="319"/>
            <ac:cxnSpMk id="18" creationId="{DD0E884A-93C9-44E4-842F-5B6C251F8C7A}"/>
          </ac:cxnSpMkLst>
        </pc:cxnChg>
        <pc:cxnChg chg="add del">
          <ac:chgData name="shanvitha Neela" userId="68be273f505a37ea" providerId="Windows Live" clId="Web-{EE5B2EEE-8E05-4C02-9D83-22EF4C60790B}" dt="2024-02-23T22:38:08.505" v="60"/>
          <ac:cxnSpMkLst>
            <pc:docMk/>
            <pc:sldMk cId="347422931" sldId="319"/>
            <ac:cxnSpMk id="20" creationId="{D10EB31C-CD53-48C2-A9BE-DFB0681AE311}"/>
          </ac:cxnSpMkLst>
        </pc:cxnChg>
        <pc:cxnChg chg="add del">
          <ac:chgData name="shanvitha Neela" userId="68be273f505a37ea" providerId="Windows Live" clId="Web-{EE5B2EEE-8E05-4C02-9D83-22EF4C60790B}" dt="2024-02-23T22:37:59.521" v="55"/>
          <ac:cxnSpMkLst>
            <pc:docMk/>
            <pc:sldMk cId="347422931" sldId="319"/>
            <ac:cxnSpMk id="25" creationId="{F64F9B95-9045-48D2-B9F3-2927E98F54AA}"/>
          </ac:cxnSpMkLst>
        </pc:cxnChg>
        <pc:cxnChg chg="add del">
          <ac:chgData name="shanvitha Neela" userId="68be273f505a37ea" providerId="Windows Live" clId="Web-{EE5B2EEE-8E05-4C02-9D83-22EF4C60790B}" dt="2024-02-23T22:37:59.521" v="55"/>
          <ac:cxnSpMkLst>
            <pc:docMk/>
            <pc:sldMk cId="347422931" sldId="319"/>
            <ac:cxnSpMk id="27" creationId="{085AA86F-6A4D-4BCB-A045-D992CDC2959B}"/>
          </ac:cxnSpMkLst>
        </pc:cxnChg>
        <pc:cxnChg chg="add del">
          <ac:chgData name="shanvitha Neela" userId="68be273f505a37ea" providerId="Windows Live" clId="Web-{EE5B2EEE-8E05-4C02-9D83-22EF4C60790B}" dt="2024-02-23T22:38:06.005" v="57"/>
          <ac:cxnSpMkLst>
            <pc:docMk/>
            <pc:sldMk cId="347422931" sldId="319"/>
            <ac:cxnSpMk id="33" creationId="{EE2E603F-4A95-4FE8-BB06-211DFD75DBEF}"/>
          </ac:cxnSpMkLst>
        </pc:cxnChg>
        <pc:cxnChg chg="add del">
          <ac:chgData name="shanvitha Neela" userId="68be273f505a37ea" providerId="Windows Live" clId="Web-{EE5B2EEE-8E05-4C02-9D83-22EF4C60790B}" dt="2024-02-23T22:38:06.005" v="57"/>
          <ac:cxnSpMkLst>
            <pc:docMk/>
            <pc:sldMk cId="347422931" sldId="319"/>
            <ac:cxnSpMk id="34" creationId="{F64F9B95-9045-48D2-B9F3-2927E98F54AA}"/>
          </ac:cxnSpMkLst>
        </pc:cxnChg>
        <pc:cxnChg chg="add del">
          <ac:chgData name="shanvitha Neela" userId="68be273f505a37ea" providerId="Windows Live" clId="Web-{EE5B2EEE-8E05-4C02-9D83-22EF4C60790B}" dt="2024-02-23T22:38:06.005" v="57"/>
          <ac:cxnSpMkLst>
            <pc:docMk/>
            <pc:sldMk cId="347422931" sldId="319"/>
            <ac:cxnSpMk id="35" creationId="{085AA86F-6A4D-4BCB-A045-D992CDC2959B}"/>
          </ac:cxnSpMkLst>
        </pc:cxnChg>
        <pc:cxnChg chg="add del">
          <ac:chgData name="shanvitha Neela" userId="68be273f505a37ea" providerId="Windows Live" clId="Web-{EE5B2EEE-8E05-4C02-9D83-22EF4C60790B}" dt="2024-02-23T22:38:08.490" v="59"/>
          <ac:cxnSpMkLst>
            <pc:docMk/>
            <pc:sldMk cId="347422931" sldId="319"/>
            <ac:cxnSpMk id="39" creationId="{F64F9B95-9045-48D2-B9F3-2927E98F54AA}"/>
          </ac:cxnSpMkLst>
        </pc:cxnChg>
        <pc:cxnChg chg="add del">
          <ac:chgData name="shanvitha Neela" userId="68be273f505a37ea" providerId="Windows Live" clId="Web-{EE5B2EEE-8E05-4C02-9D83-22EF4C60790B}" dt="2024-02-23T22:38:08.490" v="59"/>
          <ac:cxnSpMkLst>
            <pc:docMk/>
            <pc:sldMk cId="347422931" sldId="319"/>
            <ac:cxnSpMk id="40" creationId="{085AA86F-6A4D-4BCB-A045-D992CDC2959B}"/>
          </ac:cxnSpMkLst>
        </pc:cxnChg>
        <pc:cxnChg chg="add del">
          <ac:chgData name="shanvitha Neela" userId="68be273f505a37ea" providerId="Windows Live" clId="Web-{EE5B2EEE-8E05-4C02-9D83-22EF4C60790B}" dt="2024-02-23T22:38:08.490" v="59"/>
          <ac:cxnSpMkLst>
            <pc:docMk/>
            <pc:sldMk cId="347422931" sldId="319"/>
            <ac:cxnSpMk id="43" creationId="{EE2E603F-4A95-4FE8-BB06-211DFD75DBEF}"/>
          </ac:cxnSpMkLst>
        </pc:cxnChg>
        <pc:cxnChg chg="add">
          <ac:chgData name="shanvitha Neela" userId="68be273f505a37ea" providerId="Windows Live" clId="Web-{EE5B2EEE-8E05-4C02-9D83-22EF4C60790B}" dt="2024-02-23T22:38:08.505" v="60"/>
          <ac:cxnSpMkLst>
            <pc:docMk/>
            <pc:sldMk cId="347422931" sldId="319"/>
            <ac:cxnSpMk id="45" creationId="{F64F9B95-9045-48D2-B9F3-2927E98F54AA}"/>
          </ac:cxnSpMkLst>
        </pc:cxnChg>
        <pc:cxnChg chg="add">
          <ac:chgData name="shanvitha Neela" userId="68be273f505a37ea" providerId="Windows Live" clId="Web-{EE5B2EEE-8E05-4C02-9D83-22EF4C60790B}" dt="2024-02-23T22:38:08.505" v="60"/>
          <ac:cxnSpMkLst>
            <pc:docMk/>
            <pc:sldMk cId="347422931" sldId="319"/>
            <ac:cxnSpMk id="46" creationId="{085AA86F-6A4D-4BCB-A045-D992CDC2959B}"/>
          </ac:cxnSpMkLst>
        </pc:cxnChg>
      </pc:sldChg>
      <pc:sldChg chg="addSp delSp modSp new mod setBg">
        <pc:chgData name="shanvitha Neela" userId="68be273f505a37ea" providerId="Windows Live" clId="Web-{EE5B2EEE-8E05-4C02-9D83-22EF4C60790B}" dt="2024-02-23T22:41:23.132" v="82"/>
        <pc:sldMkLst>
          <pc:docMk/>
          <pc:sldMk cId="4120697284" sldId="320"/>
        </pc:sldMkLst>
        <pc:spChg chg="del">
          <ac:chgData name="shanvitha Neela" userId="68be273f505a37ea" providerId="Windows Live" clId="Web-{EE5B2EEE-8E05-4C02-9D83-22EF4C60790B}" dt="2024-02-23T22:38:53.193" v="64"/>
          <ac:spMkLst>
            <pc:docMk/>
            <pc:sldMk cId="4120697284" sldId="320"/>
            <ac:spMk id="2" creationId="{9F388C86-684B-D1BD-3D13-86BCDB191F3A}"/>
          </ac:spMkLst>
        </pc:spChg>
        <pc:spChg chg="del">
          <ac:chgData name="shanvitha Neela" userId="68be273f505a37ea" providerId="Windows Live" clId="Web-{EE5B2EEE-8E05-4C02-9D83-22EF4C60790B}" dt="2024-02-23T22:38:58.943" v="65"/>
          <ac:spMkLst>
            <pc:docMk/>
            <pc:sldMk cId="4120697284" sldId="320"/>
            <ac:spMk id="3" creationId="{D00A4501-7B34-4765-1AA8-CE7AC7560D98}"/>
          </ac:spMkLst>
        </pc:spChg>
        <pc:spChg chg="del">
          <ac:chgData name="shanvitha Neela" userId="68be273f505a37ea" providerId="Windows Live" clId="Web-{EE5B2EEE-8E05-4C02-9D83-22EF4C60790B}" dt="2024-02-23T22:40:16.553" v="66"/>
          <ac:spMkLst>
            <pc:docMk/>
            <pc:sldMk cId="4120697284" sldId="320"/>
            <ac:spMk id="4" creationId="{684379C5-2462-FE34-7010-E5FB1F12D795}"/>
          </ac:spMkLst>
        </pc:spChg>
        <pc:spChg chg="add mod">
          <ac:chgData name="shanvitha Neela" userId="68be273f505a37ea" providerId="Windows Live" clId="Web-{EE5B2EEE-8E05-4C02-9D83-22EF4C60790B}" dt="2024-02-23T22:41:23.132" v="82"/>
          <ac:spMkLst>
            <pc:docMk/>
            <pc:sldMk cId="4120697284" sldId="320"/>
            <ac:spMk id="6" creationId="{12E78A69-29C4-294C-CA66-27AE31689003}"/>
          </ac:spMkLst>
        </pc:spChg>
        <pc:spChg chg="add del">
          <ac:chgData name="shanvitha Neela" userId="68be273f505a37ea" providerId="Windows Live" clId="Web-{EE5B2EEE-8E05-4C02-9D83-22EF4C60790B}" dt="2024-02-23T22:41:23.132" v="82"/>
          <ac:spMkLst>
            <pc:docMk/>
            <pc:sldMk cId="4120697284" sldId="320"/>
            <ac:spMk id="14" creationId="{479833C7-FDE4-4657-B0B1-32BE833C2489}"/>
          </ac:spMkLst>
        </pc:spChg>
        <pc:spChg chg="add del">
          <ac:chgData name="shanvitha Neela" userId="68be273f505a37ea" providerId="Windows Live" clId="Web-{EE5B2EEE-8E05-4C02-9D83-22EF4C60790B}" dt="2024-02-23T22:41:23.132" v="82"/>
          <ac:spMkLst>
            <pc:docMk/>
            <pc:sldMk cId="4120697284" sldId="320"/>
            <ac:spMk id="16" creationId="{0ABE7C0B-A2D9-4202-A524-532DA2E2D582}"/>
          </ac:spMkLst>
        </pc:spChg>
        <pc:spChg chg="add">
          <ac:chgData name="shanvitha Neela" userId="68be273f505a37ea" providerId="Windows Live" clId="Web-{EE5B2EEE-8E05-4C02-9D83-22EF4C60790B}" dt="2024-02-23T22:41:23.132" v="82"/>
          <ac:spMkLst>
            <pc:docMk/>
            <pc:sldMk cId="4120697284" sldId="320"/>
            <ac:spMk id="25" creationId="{33E93247-6229-44AB-A550-739E971E690B}"/>
          </ac:spMkLst>
        </pc:spChg>
        <pc:spChg chg="add">
          <ac:chgData name="shanvitha Neela" userId="68be273f505a37ea" providerId="Windows Live" clId="Web-{EE5B2EEE-8E05-4C02-9D83-22EF4C60790B}" dt="2024-02-23T22:41:23.132" v="82"/>
          <ac:spMkLst>
            <pc:docMk/>
            <pc:sldMk cId="4120697284" sldId="320"/>
            <ac:spMk id="27" creationId="{612349FF-7742-42ED-ADF3-238B5DDD176C}"/>
          </ac:spMkLst>
        </pc:spChg>
        <pc:picChg chg="add mod ord">
          <ac:chgData name="shanvitha Neela" userId="68be273f505a37ea" providerId="Windows Live" clId="Web-{EE5B2EEE-8E05-4C02-9D83-22EF4C60790B}" dt="2024-02-23T22:40:19.647" v="67"/>
          <ac:picMkLst>
            <pc:docMk/>
            <pc:sldMk cId="4120697284" sldId="320"/>
            <ac:picMk id="5" creationId="{70ACDC69-B757-6F39-4A67-9094BDBE6A13}"/>
          </ac:picMkLst>
        </pc:picChg>
        <pc:cxnChg chg="add del">
          <ac:chgData name="shanvitha Neela" userId="68be273f505a37ea" providerId="Windows Live" clId="Web-{EE5B2EEE-8E05-4C02-9D83-22EF4C60790B}" dt="2024-02-23T22:41:23.132" v="82"/>
          <ac:cxnSpMkLst>
            <pc:docMk/>
            <pc:sldMk cId="4120697284" sldId="320"/>
            <ac:cxnSpMk id="10" creationId="{F64F9B95-9045-48D2-B9F3-2927E98F54AA}"/>
          </ac:cxnSpMkLst>
        </pc:cxnChg>
        <pc:cxnChg chg="add del">
          <ac:chgData name="shanvitha Neela" userId="68be273f505a37ea" providerId="Windows Live" clId="Web-{EE5B2EEE-8E05-4C02-9D83-22EF4C60790B}" dt="2024-02-23T22:41:23.132" v="82"/>
          <ac:cxnSpMkLst>
            <pc:docMk/>
            <pc:sldMk cId="4120697284" sldId="320"/>
            <ac:cxnSpMk id="12" creationId="{085AA86F-6A4D-4BCB-A045-D992CDC2959B}"/>
          </ac:cxnSpMkLst>
        </pc:cxnChg>
        <pc:cxnChg chg="add">
          <ac:chgData name="shanvitha Neela" userId="68be273f505a37ea" providerId="Windows Live" clId="Web-{EE5B2EEE-8E05-4C02-9D83-22EF4C60790B}" dt="2024-02-23T22:41:23.132" v="82"/>
          <ac:cxnSpMkLst>
            <pc:docMk/>
            <pc:sldMk cId="4120697284" sldId="320"/>
            <ac:cxnSpMk id="21" creationId="{F64F9B95-9045-48D2-B9F3-2927E98F54AA}"/>
          </ac:cxnSpMkLst>
        </pc:cxnChg>
        <pc:cxnChg chg="add">
          <ac:chgData name="shanvitha Neela" userId="68be273f505a37ea" providerId="Windows Live" clId="Web-{EE5B2EEE-8E05-4C02-9D83-22EF4C60790B}" dt="2024-02-23T22:41:23.132" v="82"/>
          <ac:cxnSpMkLst>
            <pc:docMk/>
            <pc:sldMk cId="4120697284" sldId="320"/>
            <ac:cxnSpMk id="23" creationId="{085AA86F-6A4D-4BCB-A045-D992CDC2959B}"/>
          </ac:cxnSpMkLst>
        </pc:cxnChg>
      </pc:sldChg>
      <pc:sldChg chg="addSp delSp modSp new mod setBg">
        <pc:chgData name="shanvitha Neela" userId="68be273f505a37ea" providerId="Windows Live" clId="Web-{EE5B2EEE-8E05-4C02-9D83-22EF4C60790B}" dt="2024-02-23T23:04:09.327" v="473" actId="20577"/>
        <pc:sldMkLst>
          <pc:docMk/>
          <pc:sldMk cId="1524766807" sldId="321"/>
        </pc:sldMkLst>
        <pc:spChg chg="mod ord">
          <ac:chgData name="shanvitha Neela" userId="68be273f505a37ea" providerId="Windows Live" clId="Web-{EE5B2EEE-8E05-4C02-9D83-22EF4C60790B}" dt="2024-02-23T23:01:16.695" v="418"/>
          <ac:spMkLst>
            <pc:docMk/>
            <pc:sldMk cId="1524766807" sldId="321"/>
            <ac:spMk id="2" creationId="{FC5F58EE-5A65-805A-5822-234852D7E658}"/>
          </ac:spMkLst>
        </pc:spChg>
        <pc:spChg chg="del">
          <ac:chgData name="shanvitha Neela" userId="68be273f505a37ea" providerId="Windows Live" clId="Web-{EE5B2EEE-8E05-4C02-9D83-22EF4C60790B}" dt="2024-02-23T22:46:24.749" v="158"/>
          <ac:spMkLst>
            <pc:docMk/>
            <pc:sldMk cId="1524766807" sldId="321"/>
            <ac:spMk id="3" creationId="{D07F1C95-4718-AD72-CB73-3B119923F3F7}"/>
          </ac:spMkLst>
        </pc:spChg>
        <pc:spChg chg="del">
          <ac:chgData name="shanvitha Neela" userId="68be273f505a37ea" providerId="Windows Live" clId="Web-{EE5B2EEE-8E05-4C02-9D83-22EF4C60790B}" dt="2024-02-23T22:45:12.699" v="156"/>
          <ac:spMkLst>
            <pc:docMk/>
            <pc:sldMk cId="1524766807" sldId="321"/>
            <ac:spMk id="4" creationId="{27D5B589-850C-4041-1463-3E9D7EADBFC4}"/>
          </ac:spMkLst>
        </pc:spChg>
        <pc:spChg chg="del">
          <ac:chgData name="shanvitha Neela" userId="68be273f505a37ea" providerId="Windows Live" clId="Web-{EE5B2EEE-8E05-4C02-9D83-22EF4C60790B}" dt="2024-02-23T22:45:15.449" v="157"/>
          <ac:spMkLst>
            <pc:docMk/>
            <pc:sldMk cId="1524766807" sldId="321"/>
            <ac:spMk id="5" creationId="{7AC5B1C3-FAFA-4F10-66D0-16D4A0A4D485}"/>
          </ac:spMkLst>
        </pc:spChg>
        <pc:spChg chg="mod">
          <ac:chgData name="shanvitha Neela" userId="68be273f505a37ea" providerId="Windows Live" clId="Web-{EE5B2EEE-8E05-4C02-9D83-22EF4C60790B}" dt="2024-02-23T23:04:09.327" v="473" actId="20577"/>
          <ac:spMkLst>
            <pc:docMk/>
            <pc:sldMk cId="1524766807" sldId="321"/>
            <ac:spMk id="6" creationId="{2EB8F753-CF3B-DA45-1EBE-4F0E4135631C}"/>
          </ac:spMkLst>
        </pc:spChg>
        <pc:spChg chg="mod">
          <ac:chgData name="shanvitha Neela" userId="68be273f505a37ea" providerId="Windows Live" clId="Web-{EE5B2EEE-8E05-4C02-9D83-22EF4C60790B}" dt="2024-02-23T22:55:55.159" v="307"/>
          <ac:spMkLst>
            <pc:docMk/>
            <pc:sldMk cId="1524766807" sldId="321"/>
            <ac:spMk id="7" creationId="{C9B53E07-1C58-3055-F2F3-9505219EAAD8}"/>
          </ac:spMkLst>
        </pc:spChg>
        <pc:spChg chg="add mod ord">
          <ac:chgData name="shanvitha Neela" userId="68be273f505a37ea" providerId="Windows Live" clId="Web-{EE5B2EEE-8E05-4C02-9D83-22EF4C60790B}" dt="2024-02-23T23:02:59.061" v="469" actId="14100"/>
          <ac:spMkLst>
            <pc:docMk/>
            <pc:sldMk cId="1524766807" sldId="321"/>
            <ac:spMk id="9" creationId="{98AC22AF-930A-FF8E-5459-B2F532639723}"/>
          </ac:spMkLst>
        </pc:spChg>
        <pc:spChg chg="add del">
          <ac:chgData name="shanvitha Neela" userId="68be273f505a37ea" providerId="Windows Live" clId="Web-{EE5B2EEE-8E05-4C02-9D83-22EF4C60790B}" dt="2024-02-23T22:47:04.688" v="171"/>
          <ac:spMkLst>
            <pc:docMk/>
            <pc:sldMk cId="1524766807" sldId="321"/>
            <ac:spMk id="17" creationId="{33E93247-6229-44AB-A550-739E971E690B}"/>
          </ac:spMkLst>
        </pc:spChg>
        <pc:spChg chg="add del">
          <ac:chgData name="shanvitha Neela" userId="68be273f505a37ea" providerId="Windows Live" clId="Web-{EE5B2EEE-8E05-4C02-9D83-22EF4C60790B}" dt="2024-02-23T22:47:04.688" v="171"/>
          <ac:spMkLst>
            <pc:docMk/>
            <pc:sldMk cId="1524766807" sldId="321"/>
            <ac:spMk id="19" creationId="{612349FF-7742-42ED-ADF3-238B5DDD176C}"/>
          </ac:spMkLst>
        </pc:spChg>
        <pc:spChg chg="add del">
          <ac:chgData name="shanvitha Neela" userId="68be273f505a37ea" providerId="Windows Live" clId="Web-{EE5B2EEE-8E05-4C02-9D83-22EF4C60790B}" dt="2024-02-23T22:55:55.159" v="307"/>
          <ac:spMkLst>
            <pc:docMk/>
            <pc:sldMk cId="1524766807" sldId="321"/>
            <ac:spMk id="28" creationId="{33E93247-6229-44AB-A550-739E971E690B}"/>
          </ac:spMkLst>
        </pc:spChg>
        <pc:spChg chg="add del">
          <ac:chgData name="shanvitha Neela" userId="68be273f505a37ea" providerId="Windows Live" clId="Web-{EE5B2EEE-8E05-4C02-9D83-22EF4C60790B}" dt="2024-02-23T22:55:55.159" v="307"/>
          <ac:spMkLst>
            <pc:docMk/>
            <pc:sldMk cId="1524766807" sldId="321"/>
            <ac:spMk id="30" creationId="{6BB6B482-ACCA-4938-8AEA-49D525C17221}"/>
          </ac:spMkLst>
        </pc:spChg>
        <pc:spChg chg="add del">
          <ac:chgData name="shanvitha Neela" userId="68be273f505a37ea" providerId="Windows Live" clId="Web-{EE5B2EEE-8E05-4C02-9D83-22EF4C60790B}" dt="2024-02-23T22:58:26.582" v="371"/>
          <ac:spMkLst>
            <pc:docMk/>
            <pc:sldMk cId="1524766807" sldId="321"/>
            <ac:spMk id="41" creationId="{E49D7415-2F11-44C2-B6AA-13A25B6814B9}"/>
          </ac:spMkLst>
        </pc:spChg>
        <pc:spChg chg="add del">
          <ac:chgData name="shanvitha Neela" userId="68be273f505a37ea" providerId="Windows Live" clId="Web-{EE5B2EEE-8E05-4C02-9D83-22EF4C60790B}" dt="2024-02-23T23:01:16.695" v="418"/>
          <ac:spMkLst>
            <pc:docMk/>
            <pc:sldMk cId="1524766807" sldId="321"/>
            <ac:spMk id="54" creationId="{E49D7415-2F11-44C2-B6AA-13A25B6814B9}"/>
          </ac:spMkLst>
        </pc:spChg>
        <pc:spChg chg="add">
          <ac:chgData name="shanvitha Neela" userId="68be273f505a37ea" providerId="Windows Live" clId="Web-{EE5B2EEE-8E05-4C02-9D83-22EF4C60790B}" dt="2024-02-23T23:01:16.695" v="418"/>
          <ac:spMkLst>
            <pc:docMk/>
            <pc:sldMk cId="1524766807" sldId="321"/>
            <ac:spMk id="65" creationId="{E49D7415-2F11-44C2-B6AA-13A25B6814B9}"/>
          </ac:spMkLst>
        </pc:spChg>
        <pc:picChg chg="add mod ord">
          <ac:chgData name="shanvitha Neela" userId="68be273f505a37ea" providerId="Windows Live" clId="Web-{EE5B2EEE-8E05-4C02-9D83-22EF4C60790B}" dt="2024-02-23T22:55:55.159" v="307"/>
          <ac:picMkLst>
            <pc:docMk/>
            <pc:sldMk cId="1524766807" sldId="321"/>
            <ac:picMk id="8" creationId="{0EB6B195-914F-F269-FCB7-3D26D4E190BC}"/>
          </ac:picMkLst>
        </pc:picChg>
        <pc:cxnChg chg="add del">
          <ac:chgData name="shanvitha Neela" userId="68be273f505a37ea" providerId="Windows Live" clId="Web-{EE5B2EEE-8E05-4C02-9D83-22EF4C60790B}" dt="2024-02-23T22:47:04.688" v="171"/>
          <ac:cxnSpMkLst>
            <pc:docMk/>
            <pc:sldMk cId="1524766807" sldId="321"/>
            <ac:cxnSpMk id="13" creationId="{F64F9B95-9045-48D2-B9F3-2927E98F54AA}"/>
          </ac:cxnSpMkLst>
        </pc:cxnChg>
        <pc:cxnChg chg="add del">
          <ac:chgData name="shanvitha Neela" userId="68be273f505a37ea" providerId="Windows Live" clId="Web-{EE5B2EEE-8E05-4C02-9D83-22EF4C60790B}" dt="2024-02-23T22:47:04.688" v="171"/>
          <ac:cxnSpMkLst>
            <pc:docMk/>
            <pc:sldMk cId="1524766807" sldId="321"/>
            <ac:cxnSpMk id="15" creationId="{085AA86F-6A4D-4BCB-A045-D992CDC2959B}"/>
          </ac:cxnSpMkLst>
        </pc:cxnChg>
        <pc:cxnChg chg="add del">
          <ac:chgData name="shanvitha Neela" userId="68be273f505a37ea" providerId="Windows Live" clId="Web-{EE5B2EEE-8E05-4C02-9D83-22EF4C60790B}" dt="2024-02-23T22:55:55.159" v="307"/>
          <ac:cxnSpMkLst>
            <pc:docMk/>
            <pc:sldMk cId="1524766807" sldId="321"/>
            <ac:cxnSpMk id="24" creationId="{F64F9B95-9045-48D2-B9F3-2927E98F54AA}"/>
          </ac:cxnSpMkLst>
        </pc:cxnChg>
        <pc:cxnChg chg="add del">
          <ac:chgData name="shanvitha Neela" userId="68be273f505a37ea" providerId="Windows Live" clId="Web-{EE5B2EEE-8E05-4C02-9D83-22EF4C60790B}" dt="2024-02-23T22:55:55.159" v="307"/>
          <ac:cxnSpMkLst>
            <pc:docMk/>
            <pc:sldMk cId="1524766807" sldId="321"/>
            <ac:cxnSpMk id="26" creationId="{085AA86F-6A4D-4BCB-A045-D992CDC2959B}"/>
          </ac:cxnSpMkLst>
        </pc:cxnChg>
        <pc:cxnChg chg="add del">
          <ac:chgData name="shanvitha Neela" userId="68be273f505a37ea" providerId="Windows Live" clId="Web-{EE5B2EEE-8E05-4C02-9D83-22EF4C60790B}" dt="2024-02-23T22:55:55.159" v="307"/>
          <ac:cxnSpMkLst>
            <pc:docMk/>
            <pc:sldMk cId="1524766807" sldId="321"/>
            <ac:cxnSpMk id="32" creationId="{EE2E603F-4A95-4FE8-BB06-211DFD75DBEF}"/>
          </ac:cxnSpMkLst>
        </pc:cxnChg>
        <pc:cxnChg chg="add del">
          <ac:chgData name="shanvitha Neela" userId="68be273f505a37ea" providerId="Windows Live" clId="Web-{EE5B2EEE-8E05-4C02-9D83-22EF4C60790B}" dt="2024-02-23T22:58:26.582" v="371"/>
          <ac:cxnSpMkLst>
            <pc:docMk/>
            <pc:sldMk cId="1524766807" sldId="321"/>
            <ac:cxnSpMk id="37" creationId="{F64F9B95-9045-48D2-B9F3-2927E98F54AA}"/>
          </ac:cxnSpMkLst>
        </pc:cxnChg>
        <pc:cxnChg chg="add del">
          <ac:chgData name="shanvitha Neela" userId="68be273f505a37ea" providerId="Windows Live" clId="Web-{EE5B2EEE-8E05-4C02-9D83-22EF4C60790B}" dt="2024-02-23T22:58:26.582" v="371"/>
          <ac:cxnSpMkLst>
            <pc:docMk/>
            <pc:sldMk cId="1524766807" sldId="321"/>
            <ac:cxnSpMk id="39" creationId="{085AA86F-6A4D-4BCB-A045-D992CDC2959B}"/>
          </ac:cxnSpMkLst>
        </pc:cxnChg>
        <pc:cxnChg chg="add del">
          <ac:chgData name="shanvitha Neela" userId="68be273f505a37ea" providerId="Windows Live" clId="Web-{EE5B2EEE-8E05-4C02-9D83-22EF4C60790B}" dt="2024-02-23T22:58:26.582" v="371"/>
          <ac:cxnSpMkLst>
            <pc:docMk/>
            <pc:sldMk cId="1524766807" sldId="321"/>
            <ac:cxnSpMk id="43" creationId="{BCE733BF-B95F-4869-AB8F-D90C6F595769}"/>
          </ac:cxnSpMkLst>
        </pc:cxnChg>
        <pc:cxnChg chg="add del">
          <ac:chgData name="shanvitha Neela" userId="68be273f505a37ea" providerId="Windows Live" clId="Web-{EE5B2EEE-8E05-4C02-9D83-22EF4C60790B}" dt="2024-02-23T22:58:26.582" v="371"/>
          <ac:cxnSpMkLst>
            <pc:docMk/>
            <pc:sldMk cId="1524766807" sldId="321"/>
            <ac:cxnSpMk id="45" creationId="{8D1166D6-1A36-41B0-8A82-37761E6F3DF9}"/>
          </ac:cxnSpMkLst>
        </pc:cxnChg>
        <pc:cxnChg chg="add del">
          <ac:chgData name="shanvitha Neela" userId="68be273f505a37ea" providerId="Windows Live" clId="Web-{EE5B2EEE-8E05-4C02-9D83-22EF4C60790B}" dt="2024-02-23T23:01:16.695" v="418"/>
          <ac:cxnSpMkLst>
            <pc:docMk/>
            <pc:sldMk cId="1524766807" sldId="321"/>
            <ac:cxnSpMk id="50" creationId="{F64F9B95-9045-48D2-B9F3-2927E98F54AA}"/>
          </ac:cxnSpMkLst>
        </pc:cxnChg>
        <pc:cxnChg chg="add del">
          <ac:chgData name="shanvitha Neela" userId="68be273f505a37ea" providerId="Windows Live" clId="Web-{EE5B2EEE-8E05-4C02-9D83-22EF4C60790B}" dt="2024-02-23T23:01:16.695" v="418"/>
          <ac:cxnSpMkLst>
            <pc:docMk/>
            <pc:sldMk cId="1524766807" sldId="321"/>
            <ac:cxnSpMk id="52" creationId="{085AA86F-6A4D-4BCB-A045-D992CDC2959B}"/>
          </ac:cxnSpMkLst>
        </pc:cxnChg>
        <pc:cxnChg chg="add del">
          <ac:chgData name="shanvitha Neela" userId="68be273f505a37ea" providerId="Windows Live" clId="Web-{EE5B2EEE-8E05-4C02-9D83-22EF4C60790B}" dt="2024-02-23T23:01:16.695" v="418"/>
          <ac:cxnSpMkLst>
            <pc:docMk/>
            <pc:sldMk cId="1524766807" sldId="321"/>
            <ac:cxnSpMk id="56" creationId="{D2E57F3D-33BE-4306-87E6-245763719516}"/>
          </ac:cxnSpMkLst>
        </pc:cxnChg>
        <pc:cxnChg chg="add">
          <ac:chgData name="shanvitha Neela" userId="68be273f505a37ea" providerId="Windows Live" clId="Web-{EE5B2EEE-8E05-4C02-9D83-22EF4C60790B}" dt="2024-02-23T23:01:16.695" v="418"/>
          <ac:cxnSpMkLst>
            <pc:docMk/>
            <pc:sldMk cId="1524766807" sldId="321"/>
            <ac:cxnSpMk id="61" creationId="{F64F9B95-9045-48D2-B9F3-2927E98F54AA}"/>
          </ac:cxnSpMkLst>
        </pc:cxnChg>
        <pc:cxnChg chg="add">
          <ac:chgData name="shanvitha Neela" userId="68be273f505a37ea" providerId="Windows Live" clId="Web-{EE5B2EEE-8E05-4C02-9D83-22EF4C60790B}" dt="2024-02-23T23:01:16.695" v="418"/>
          <ac:cxnSpMkLst>
            <pc:docMk/>
            <pc:sldMk cId="1524766807" sldId="321"/>
            <ac:cxnSpMk id="63" creationId="{085AA86F-6A4D-4BCB-A045-D992CDC2959B}"/>
          </ac:cxnSpMkLst>
        </pc:cxnChg>
        <pc:cxnChg chg="add">
          <ac:chgData name="shanvitha Neela" userId="68be273f505a37ea" providerId="Windows Live" clId="Web-{EE5B2EEE-8E05-4C02-9D83-22EF4C60790B}" dt="2024-02-23T23:01:16.695" v="418"/>
          <ac:cxnSpMkLst>
            <pc:docMk/>
            <pc:sldMk cId="1524766807" sldId="321"/>
            <ac:cxnSpMk id="67" creationId="{BCE733BF-B95F-4869-AB8F-D90C6F595769}"/>
          </ac:cxnSpMkLst>
        </pc:cxnChg>
        <pc:cxnChg chg="add">
          <ac:chgData name="shanvitha Neela" userId="68be273f505a37ea" providerId="Windows Live" clId="Web-{EE5B2EEE-8E05-4C02-9D83-22EF4C60790B}" dt="2024-02-23T23:01:16.695" v="418"/>
          <ac:cxnSpMkLst>
            <pc:docMk/>
            <pc:sldMk cId="1524766807" sldId="321"/>
            <ac:cxnSpMk id="69" creationId="{8D1166D6-1A36-41B0-8A82-37761E6F3DF9}"/>
          </ac:cxnSpMkLst>
        </pc:cxnChg>
      </pc:sldChg>
      <pc:sldChg chg="addSp delSp modSp new mod setBg">
        <pc:chgData name="shanvitha Neela" userId="68be273f505a37ea" providerId="Windows Live" clId="Web-{EE5B2EEE-8E05-4C02-9D83-22EF4C60790B}" dt="2024-02-23T23:12:59.988" v="532" actId="1076"/>
        <pc:sldMkLst>
          <pc:docMk/>
          <pc:sldMk cId="384382006" sldId="322"/>
        </pc:sldMkLst>
        <pc:spChg chg="mod ord">
          <ac:chgData name="shanvitha Neela" userId="68be273f505a37ea" providerId="Windows Live" clId="Web-{EE5B2EEE-8E05-4C02-9D83-22EF4C60790B}" dt="2024-02-23T23:08:55.125" v="520"/>
          <ac:spMkLst>
            <pc:docMk/>
            <pc:sldMk cId="384382006" sldId="322"/>
            <ac:spMk id="2" creationId="{87CDA834-6A0B-4F1C-E15B-BECC88A82CC6}"/>
          </ac:spMkLst>
        </pc:spChg>
        <pc:spChg chg="del">
          <ac:chgData name="shanvitha Neela" userId="68be273f505a37ea" providerId="Windows Live" clId="Web-{EE5B2EEE-8E05-4C02-9D83-22EF4C60790B}" dt="2024-02-23T23:08:30.563" v="506"/>
          <ac:spMkLst>
            <pc:docMk/>
            <pc:sldMk cId="384382006" sldId="322"/>
            <ac:spMk id="3" creationId="{D63BB992-460F-7107-3C3E-DC795334D887}"/>
          </ac:spMkLst>
        </pc:spChg>
        <pc:spChg chg="del">
          <ac:chgData name="shanvitha Neela" userId="68be273f505a37ea" providerId="Windows Live" clId="Web-{EE5B2EEE-8E05-4C02-9D83-22EF4C60790B}" dt="2024-02-23T23:07:33.328" v="504"/>
          <ac:spMkLst>
            <pc:docMk/>
            <pc:sldMk cId="384382006" sldId="322"/>
            <ac:spMk id="4" creationId="{2A770E3C-1B1F-1C7A-BD97-F55A37292611}"/>
          </ac:spMkLst>
        </pc:spChg>
        <pc:spChg chg="del">
          <ac:chgData name="shanvitha Neela" userId="68be273f505a37ea" providerId="Windows Live" clId="Web-{EE5B2EEE-8E05-4C02-9D83-22EF4C60790B}" dt="2024-02-23T23:08:22.828" v="505"/>
          <ac:spMkLst>
            <pc:docMk/>
            <pc:sldMk cId="384382006" sldId="322"/>
            <ac:spMk id="5" creationId="{BE034161-0933-E81C-A3B7-90CAEDAC2830}"/>
          </ac:spMkLst>
        </pc:spChg>
        <pc:spChg chg="mod">
          <ac:chgData name="shanvitha Neela" userId="68be273f505a37ea" providerId="Windows Live" clId="Web-{EE5B2EEE-8E05-4C02-9D83-22EF4C60790B}" dt="2024-02-23T23:08:55.125" v="520"/>
          <ac:spMkLst>
            <pc:docMk/>
            <pc:sldMk cId="384382006" sldId="322"/>
            <ac:spMk id="6" creationId="{04903772-61C0-BC44-4047-6ADD445D3399}"/>
          </ac:spMkLst>
        </pc:spChg>
        <pc:spChg chg="mod">
          <ac:chgData name="shanvitha Neela" userId="68be273f505a37ea" providerId="Windows Live" clId="Web-{EE5B2EEE-8E05-4C02-9D83-22EF4C60790B}" dt="2024-02-23T23:08:55.125" v="520"/>
          <ac:spMkLst>
            <pc:docMk/>
            <pc:sldMk cId="384382006" sldId="322"/>
            <ac:spMk id="7" creationId="{A94C79F8-9F84-CE95-AC41-EF83D07268C9}"/>
          </ac:spMkLst>
        </pc:spChg>
        <pc:spChg chg="add del">
          <ac:chgData name="shanvitha Neela" userId="68be273f505a37ea" providerId="Windows Live" clId="Web-{EE5B2EEE-8E05-4C02-9D83-22EF4C60790B}" dt="2024-02-23T23:08:55.125" v="520"/>
          <ac:spMkLst>
            <pc:docMk/>
            <pc:sldMk cId="384382006" sldId="322"/>
            <ac:spMk id="17" creationId="{33E93247-6229-44AB-A550-739E971E690B}"/>
          </ac:spMkLst>
        </pc:spChg>
        <pc:spChg chg="add del">
          <ac:chgData name="shanvitha Neela" userId="68be273f505a37ea" providerId="Windows Live" clId="Web-{EE5B2EEE-8E05-4C02-9D83-22EF4C60790B}" dt="2024-02-23T23:08:55.125" v="520"/>
          <ac:spMkLst>
            <pc:docMk/>
            <pc:sldMk cId="384382006" sldId="322"/>
            <ac:spMk id="19" creationId="{612349FF-7742-42ED-ADF3-238B5DDD176C}"/>
          </ac:spMkLst>
        </pc:spChg>
        <pc:spChg chg="add mod">
          <ac:chgData name="shanvitha Neela" userId="68be273f505a37ea" providerId="Windows Live" clId="Web-{EE5B2EEE-8E05-4C02-9D83-22EF4C60790B}" dt="2024-02-23T23:12:59.988" v="532" actId="1076"/>
          <ac:spMkLst>
            <pc:docMk/>
            <pc:sldMk cId="384382006" sldId="322"/>
            <ac:spMk id="23" creationId="{115A53DC-1E44-8CBA-89BD-3879BE375B43}"/>
          </ac:spMkLst>
        </pc:spChg>
        <pc:spChg chg="add">
          <ac:chgData name="shanvitha Neela" userId="68be273f505a37ea" providerId="Windows Live" clId="Web-{EE5B2EEE-8E05-4C02-9D83-22EF4C60790B}" dt="2024-02-23T23:08:55.125" v="520"/>
          <ac:spMkLst>
            <pc:docMk/>
            <pc:sldMk cId="384382006" sldId="322"/>
            <ac:spMk id="30" creationId="{E49D7415-2F11-44C2-B6AA-13A25B6814B9}"/>
          </ac:spMkLst>
        </pc:spChg>
        <pc:picChg chg="add mod ord">
          <ac:chgData name="shanvitha Neela" userId="68be273f505a37ea" providerId="Windows Live" clId="Web-{EE5B2EEE-8E05-4C02-9D83-22EF4C60790B}" dt="2024-02-23T23:08:55.125" v="520"/>
          <ac:picMkLst>
            <pc:docMk/>
            <pc:sldMk cId="384382006" sldId="322"/>
            <ac:picMk id="8" creationId="{4ADE511F-9432-8714-C6B1-58E559C209CC}"/>
          </ac:picMkLst>
        </pc:picChg>
        <pc:cxnChg chg="add del">
          <ac:chgData name="shanvitha Neela" userId="68be273f505a37ea" providerId="Windows Live" clId="Web-{EE5B2EEE-8E05-4C02-9D83-22EF4C60790B}" dt="2024-02-23T23:08:55.125" v="520"/>
          <ac:cxnSpMkLst>
            <pc:docMk/>
            <pc:sldMk cId="384382006" sldId="322"/>
            <ac:cxnSpMk id="13" creationId="{F64F9B95-9045-48D2-B9F3-2927E98F54AA}"/>
          </ac:cxnSpMkLst>
        </pc:cxnChg>
        <pc:cxnChg chg="add del">
          <ac:chgData name="shanvitha Neela" userId="68be273f505a37ea" providerId="Windows Live" clId="Web-{EE5B2EEE-8E05-4C02-9D83-22EF4C60790B}" dt="2024-02-23T23:08:55.125" v="520"/>
          <ac:cxnSpMkLst>
            <pc:docMk/>
            <pc:sldMk cId="384382006" sldId="322"/>
            <ac:cxnSpMk id="15" creationId="{085AA86F-6A4D-4BCB-A045-D992CDC2959B}"/>
          </ac:cxnSpMkLst>
        </pc:cxnChg>
        <pc:cxnChg chg="add">
          <ac:chgData name="shanvitha Neela" userId="68be273f505a37ea" providerId="Windows Live" clId="Web-{EE5B2EEE-8E05-4C02-9D83-22EF4C60790B}" dt="2024-02-23T23:08:55.125" v="520"/>
          <ac:cxnSpMkLst>
            <pc:docMk/>
            <pc:sldMk cId="384382006" sldId="322"/>
            <ac:cxnSpMk id="26" creationId="{F64F9B95-9045-48D2-B9F3-2927E98F54AA}"/>
          </ac:cxnSpMkLst>
        </pc:cxnChg>
        <pc:cxnChg chg="add">
          <ac:chgData name="shanvitha Neela" userId="68be273f505a37ea" providerId="Windows Live" clId="Web-{EE5B2EEE-8E05-4C02-9D83-22EF4C60790B}" dt="2024-02-23T23:08:55.125" v="520"/>
          <ac:cxnSpMkLst>
            <pc:docMk/>
            <pc:sldMk cId="384382006" sldId="322"/>
            <ac:cxnSpMk id="28" creationId="{085AA86F-6A4D-4BCB-A045-D992CDC2959B}"/>
          </ac:cxnSpMkLst>
        </pc:cxnChg>
        <pc:cxnChg chg="add">
          <ac:chgData name="shanvitha Neela" userId="68be273f505a37ea" providerId="Windows Live" clId="Web-{EE5B2EEE-8E05-4C02-9D83-22EF4C60790B}" dt="2024-02-23T23:08:55.125" v="520"/>
          <ac:cxnSpMkLst>
            <pc:docMk/>
            <pc:sldMk cId="384382006" sldId="322"/>
            <ac:cxnSpMk id="32" creationId="{D2E57F3D-33BE-4306-87E6-245763719516}"/>
          </ac:cxnSpMkLst>
        </pc:cxnChg>
      </pc:sldChg>
    </pc:docChg>
  </pc:docChgLst>
  <pc:docChgLst>
    <pc:chgData name="shanvitha Neela" userId="68be273f505a37ea" providerId="Windows Live" clId="Web-{7790933B-FDF8-4047-A34A-05D7A6BDE81F}"/>
    <pc:docChg chg="addSld delSld modSld sldOrd">
      <pc:chgData name="shanvitha Neela" userId="68be273f505a37ea" providerId="Windows Live" clId="Web-{7790933B-FDF8-4047-A34A-05D7A6BDE81F}" dt="2024-02-24T04:52:25.861" v="80" actId="14100"/>
      <pc:docMkLst>
        <pc:docMk/>
      </pc:docMkLst>
      <pc:sldChg chg="addSp delSp modSp">
        <pc:chgData name="shanvitha Neela" userId="68be273f505a37ea" providerId="Windows Live" clId="Web-{7790933B-FDF8-4047-A34A-05D7A6BDE81F}" dt="2024-02-24T04:45:38.207" v="13"/>
        <pc:sldMkLst>
          <pc:docMk/>
          <pc:sldMk cId="1633438396" sldId="256"/>
        </pc:sldMkLst>
        <pc:spChg chg="add del mod">
          <ac:chgData name="shanvitha Neela" userId="68be273f505a37ea" providerId="Windows Live" clId="Web-{7790933B-FDF8-4047-A34A-05D7A6BDE81F}" dt="2024-02-24T04:45:28.519" v="10"/>
          <ac:spMkLst>
            <pc:docMk/>
            <pc:sldMk cId="1633438396" sldId="256"/>
            <ac:spMk id="3" creationId="{5372843B-FEF3-DE64-A97F-532B6282624B}"/>
          </ac:spMkLst>
        </pc:spChg>
        <pc:spChg chg="del mod">
          <ac:chgData name="shanvitha Neela" userId="68be273f505a37ea" providerId="Windows Live" clId="Web-{7790933B-FDF8-4047-A34A-05D7A6BDE81F}" dt="2024-02-24T04:23:30.351" v="5"/>
          <ac:spMkLst>
            <pc:docMk/>
            <pc:sldMk cId="1633438396" sldId="256"/>
            <ac:spMk id="7" creationId="{53AE5B2F-2CD3-4E51-91D5-FEF8CE8FEFA9}"/>
          </ac:spMkLst>
        </pc:spChg>
        <pc:spChg chg="add del">
          <ac:chgData name="shanvitha Neela" userId="68be273f505a37ea" providerId="Windows Live" clId="Web-{7790933B-FDF8-4047-A34A-05D7A6BDE81F}" dt="2024-02-24T04:45:38.207" v="13"/>
          <ac:spMkLst>
            <pc:docMk/>
            <pc:sldMk cId="1633438396" sldId="256"/>
            <ac:spMk id="85" creationId="{33E93247-6229-44AB-A550-739E971E690B}"/>
          </ac:spMkLst>
        </pc:spChg>
        <pc:spChg chg="add del">
          <ac:chgData name="shanvitha Neela" userId="68be273f505a37ea" providerId="Windows Live" clId="Web-{7790933B-FDF8-4047-A34A-05D7A6BDE81F}" dt="2024-02-24T04:45:38.207" v="13"/>
          <ac:spMkLst>
            <pc:docMk/>
            <pc:sldMk cId="1633438396" sldId="256"/>
            <ac:spMk id="87" creationId="{612349FF-7742-42ED-ADF3-238B5DDD176C}"/>
          </ac:spMkLst>
        </pc:spChg>
        <pc:spChg chg="add del">
          <ac:chgData name="shanvitha Neela" userId="68be273f505a37ea" providerId="Windows Live" clId="Web-{7790933B-FDF8-4047-A34A-05D7A6BDE81F}" dt="2024-02-24T04:45:38.191" v="12"/>
          <ac:spMkLst>
            <pc:docMk/>
            <pc:sldMk cId="1633438396" sldId="256"/>
            <ac:spMk id="96" creationId="{B9C0E6AB-EAB6-41E0-9D49-369643E873A7}"/>
          </ac:spMkLst>
        </pc:spChg>
        <pc:spChg chg="add">
          <ac:chgData name="shanvitha Neela" userId="68be273f505a37ea" providerId="Windows Live" clId="Web-{7790933B-FDF8-4047-A34A-05D7A6BDE81F}" dt="2024-02-24T04:45:38.207" v="13"/>
          <ac:spMkLst>
            <pc:docMk/>
            <pc:sldMk cId="1633438396" sldId="256"/>
            <ac:spMk id="98" creationId="{0ABE7C0B-A2D9-4202-A524-532DA2E2D582}"/>
          </ac:spMkLst>
        </pc:spChg>
        <pc:spChg chg="add">
          <ac:chgData name="shanvitha Neela" userId="68be273f505a37ea" providerId="Windows Live" clId="Web-{7790933B-FDF8-4047-A34A-05D7A6BDE81F}" dt="2024-02-24T04:45:38.207" v="13"/>
          <ac:spMkLst>
            <pc:docMk/>
            <pc:sldMk cId="1633438396" sldId="256"/>
            <ac:spMk id="101" creationId="{479833C7-FDE4-4657-B0B1-32BE833C2489}"/>
          </ac:spMkLst>
        </pc:spChg>
        <pc:picChg chg="mod">
          <ac:chgData name="shanvitha Neela" userId="68be273f505a37ea" providerId="Windows Live" clId="Web-{7790933B-FDF8-4047-A34A-05D7A6BDE81F}" dt="2024-02-24T04:45:38.191" v="12"/>
          <ac:picMkLst>
            <pc:docMk/>
            <pc:sldMk cId="1633438396" sldId="256"/>
            <ac:picMk id="4" creationId="{9D18749E-C467-F7A7-8335-2373D74F0AAE}"/>
          </ac:picMkLst>
        </pc:picChg>
        <pc:cxnChg chg="add del">
          <ac:chgData name="shanvitha Neela" userId="68be273f505a37ea" providerId="Windows Live" clId="Web-{7790933B-FDF8-4047-A34A-05D7A6BDE81F}" dt="2024-02-24T04:45:38.207" v="13"/>
          <ac:cxnSpMkLst>
            <pc:docMk/>
            <pc:sldMk cId="1633438396" sldId="256"/>
            <ac:cxnSpMk id="81" creationId="{F64F9B95-9045-48D2-B9F3-2927E98F54AA}"/>
          </ac:cxnSpMkLst>
        </pc:cxnChg>
        <pc:cxnChg chg="add del">
          <ac:chgData name="shanvitha Neela" userId="68be273f505a37ea" providerId="Windows Live" clId="Web-{7790933B-FDF8-4047-A34A-05D7A6BDE81F}" dt="2024-02-24T04:45:38.207" v="13"/>
          <ac:cxnSpMkLst>
            <pc:docMk/>
            <pc:sldMk cId="1633438396" sldId="256"/>
            <ac:cxnSpMk id="83" creationId="{085AA86F-6A4D-4BCB-A045-D992CDC2959B}"/>
          </ac:cxnSpMkLst>
        </pc:cxnChg>
        <pc:cxnChg chg="add del">
          <ac:chgData name="shanvitha Neela" userId="68be273f505a37ea" providerId="Windows Live" clId="Web-{7790933B-FDF8-4047-A34A-05D7A6BDE81F}" dt="2024-02-24T04:45:38.191" v="12"/>
          <ac:cxnSpMkLst>
            <pc:docMk/>
            <pc:sldMk cId="1633438396" sldId="256"/>
            <ac:cxnSpMk id="92" creationId="{F64F9B95-9045-48D2-B9F3-2927E98F54AA}"/>
          </ac:cxnSpMkLst>
        </pc:cxnChg>
        <pc:cxnChg chg="add del">
          <ac:chgData name="shanvitha Neela" userId="68be273f505a37ea" providerId="Windows Live" clId="Web-{7790933B-FDF8-4047-A34A-05D7A6BDE81F}" dt="2024-02-24T04:45:38.191" v="12"/>
          <ac:cxnSpMkLst>
            <pc:docMk/>
            <pc:sldMk cId="1633438396" sldId="256"/>
            <ac:cxnSpMk id="94" creationId="{085AA86F-6A4D-4BCB-A045-D992CDC2959B}"/>
          </ac:cxnSpMkLst>
        </pc:cxnChg>
        <pc:cxnChg chg="add">
          <ac:chgData name="shanvitha Neela" userId="68be273f505a37ea" providerId="Windows Live" clId="Web-{7790933B-FDF8-4047-A34A-05D7A6BDE81F}" dt="2024-02-24T04:45:38.207" v="13"/>
          <ac:cxnSpMkLst>
            <pc:docMk/>
            <pc:sldMk cId="1633438396" sldId="256"/>
            <ac:cxnSpMk id="99" creationId="{F64F9B95-9045-48D2-B9F3-2927E98F54AA}"/>
          </ac:cxnSpMkLst>
        </pc:cxnChg>
        <pc:cxnChg chg="add">
          <ac:chgData name="shanvitha Neela" userId="68be273f505a37ea" providerId="Windows Live" clId="Web-{7790933B-FDF8-4047-A34A-05D7A6BDE81F}" dt="2024-02-24T04:45:38.207" v="13"/>
          <ac:cxnSpMkLst>
            <pc:docMk/>
            <pc:sldMk cId="1633438396" sldId="256"/>
            <ac:cxnSpMk id="100" creationId="{085AA86F-6A4D-4BCB-A045-D992CDC2959B}"/>
          </ac:cxnSpMkLst>
        </pc:cxnChg>
      </pc:sldChg>
      <pc:sldChg chg="modSp">
        <pc:chgData name="shanvitha Neela" userId="68be273f505a37ea" providerId="Windows Live" clId="Web-{7790933B-FDF8-4047-A34A-05D7A6BDE81F}" dt="2024-02-24T04:47:14.975" v="50" actId="1076"/>
        <pc:sldMkLst>
          <pc:docMk/>
          <pc:sldMk cId="1482028902" sldId="281"/>
        </pc:sldMkLst>
        <pc:spChg chg="mod">
          <ac:chgData name="shanvitha Neela" userId="68be273f505a37ea" providerId="Windows Live" clId="Web-{7790933B-FDF8-4047-A34A-05D7A6BDE81F}" dt="2024-02-24T04:46:24.505" v="17" actId="1076"/>
          <ac:spMkLst>
            <pc:docMk/>
            <pc:sldMk cId="1482028902" sldId="281"/>
            <ac:spMk id="12" creationId="{2A9A318B-C356-4589-A8F8-8553636F670F}"/>
          </ac:spMkLst>
        </pc:spChg>
        <pc:spChg chg="mod">
          <ac:chgData name="shanvitha Neela" userId="68be273f505a37ea" providerId="Windows Live" clId="Web-{7790933B-FDF8-4047-A34A-05D7A6BDE81F}" dt="2024-02-24T04:18:22.137" v="0" actId="14100"/>
          <ac:spMkLst>
            <pc:docMk/>
            <pc:sldMk cId="1482028902" sldId="281"/>
            <ac:spMk id="14" creationId="{B23FC7E0-8B1E-46C1-B5D2-6A4336A2CE90}"/>
          </ac:spMkLst>
        </pc:spChg>
        <pc:spChg chg="mod">
          <ac:chgData name="shanvitha Neela" userId="68be273f505a37ea" providerId="Windows Live" clId="Web-{7790933B-FDF8-4047-A34A-05D7A6BDE81F}" dt="2024-02-24T04:47:14.975" v="50" actId="1076"/>
          <ac:spMkLst>
            <pc:docMk/>
            <pc:sldMk cId="1482028902" sldId="281"/>
            <ac:spMk id="15" creationId="{7A36CB73-B78B-49B6-935C-9C0ABBB49C0C}"/>
          </ac:spMkLst>
        </pc:spChg>
      </pc:sldChg>
      <pc:sldChg chg="addSp delSp modSp">
        <pc:chgData name="shanvitha Neela" userId="68be273f505a37ea" providerId="Windows Live" clId="Web-{7790933B-FDF8-4047-A34A-05D7A6BDE81F}" dt="2024-02-24T04:45:19.550" v="9"/>
        <pc:sldMkLst>
          <pc:docMk/>
          <pc:sldMk cId="1437261653" sldId="306"/>
        </pc:sldMkLst>
        <pc:spChg chg="del">
          <ac:chgData name="shanvitha Neela" userId="68be273f505a37ea" providerId="Windows Live" clId="Web-{7790933B-FDF8-4047-A34A-05D7A6BDE81F}" dt="2024-02-24T04:45:19.550" v="9"/>
          <ac:spMkLst>
            <pc:docMk/>
            <pc:sldMk cId="1437261653" sldId="306"/>
            <ac:spMk id="14" creationId="{479833C7-FDE4-4657-B0B1-32BE833C2489}"/>
          </ac:spMkLst>
        </pc:spChg>
        <pc:spChg chg="del">
          <ac:chgData name="shanvitha Neela" userId="68be273f505a37ea" providerId="Windows Live" clId="Web-{7790933B-FDF8-4047-A34A-05D7A6BDE81F}" dt="2024-02-24T04:45:19.550" v="9"/>
          <ac:spMkLst>
            <pc:docMk/>
            <pc:sldMk cId="1437261653" sldId="306"/>
            <ac:spMk id="16" creationId="{0ABE7C0B-A2D9-4202-A524-532DA2E2D582}"/>
          </ac:spMkLst>
        </pc:spChg>
        <pc:spChg chg="add">
          <ac:chgData name="shanvitha Neela" userId="68be273f505a37ea" providerId="Windows Live" clId="Web-{7790933B-FDF8-4047-A34A-05D7A6BDE81F}" dt="2024-02-24T04:45:19.550" v="9"/>
          <ac:spMkLst>
            <pc:docMk/>
            <pc:sldMk cId="1437261653" sldId="306"/>
            <ac:spMk id="25" creationId="{479833C7-FDE4-4657-B0B1-32BE833C2489}"/>
          </ac:spMkLst>
        </pc:spChg>
        <pc:spChg chg="add">
          <ac:chgData name="shanvitha Neela" userId="68be273f505a37ea" providerId="Windows Live" clId="Web-{7790933B-FDF8-4047-A34A-05D7A6BDE81F}" dt="2024-02-24T04:45:19.550" v="9"/>
          <ac:spMkLst>
            <pc:docMk/>
            <pc:sldMk cId="1437261653" sldId="306"/>
            <ac:spMk id="27" creationId="{0ABE7C0B-A2D9-4202-A524-532DA2E2D582}"/>
          </ac:spMkLst>
        </pc:spChg>
        <pc:picChg chg="add mod ord">
          <ac:chgData name="shanvitha Neela" userId="68be273f505a37ea" providerId="Windows Live" clId="Web-{7790933B-FDF8-4047-A34A-05D7A6BDE81F}" dt="2024-02-24T04:45:19.550" v="9"/>
          <ac:picMkLst>
            <pc:docMk/>
            <pc:sldMk cId="1437261653" sldId="306"/>
            <ac:picMk id="2" creationId="{57A9FB67-0FE0-4709-2FB9-8F4AC5E64BF2}"/>
          </ac:picMkLst>
        </pc:picChg>
        <pc:picChg chg="del">
          <ac:chgData name="shanvitha Neela" userId="68be273f505a37ea" providerId="Windows Live" clId="Web-{7790933B-FDF8-4047-A34A-05D7A6BDE81F}" dt="2024-02-24T04:35:39.671" v="7"/>
          <ac:picMkLst>
            <pc:docMk/>
            <pc:sldMk cId="1437261653" sldId="306"/>
            <ac:picMk id="3" creationId="{6B90024E-1CF4-FB79-C5E4-4945B5DE0A22}"/>
          </ac:picMkLst>
        </pc:picChg>
        <pc:cxnChg chg="del">
          <ac:chgData name="shanvitha Neela" userId="68be273f505a37ea" providerId="Windows Live" clId="Web-{7790933B-FDF8-4047-A34A-05D7A6BDE81F}" dt="2024-02-24T04:45:19.550" v="9"/>
          <ac:cxnSpMkLst>
            <pc:docMk/>
            <pc:sldMk cId="1437261653" sldId="306"/>
            <ac:cxnSpMk id="10" creationId="{F64F9B95-9045-48D2-B9F3-2927E98F54AA}"/>
          </ac:cxnSpMkLst>
        </pc:cxnChg>
        <pc:cxnChg chg="del">
          <ac:chgData name="shanvitha Neela" userId="68be273f505a37ea" providerId="Windows Live" clId="Web-{7790933B-FDF8-4047-A34A-05D7A6BDE81F}" dt="2024-02-24T04:45:19.550" v="9"/>
          <ac:cxnSpMkLst>
            <pc:docMk/>
            <pc:sldMk cId="1437261653" sldId="306"/>
            <ac:cxnSpMk id="12" creationId="{085AA86F-6A4D-4BCB-A045-D992CDC2959B}"/>
          </ac:cxnSpMkLst>
        </pc:cxnChg>
        <pc:cxnChg chg="add">
          <ac:chgData name="shanvitha Neela" userId="68be273f505a37ea" providerId="Windows Live" clId="Web-{7790933B-FDF8-4047-A34A-05D7A6BDE81F}" dt="2024-02-24T04:45:19.550" v="9"/>
          <ac:cxnSpMkLst>
            <pc:docMk/>
            <pc:sldMk cId="1437261653" sldId="306"/>
            <ac:cxnSpMk id="21" creationId="{F64F9B95-9045-48D2-B9F3-2927E98F54AA}"/>
          </ac:cxnSpMkLst>
        </pc:cxnChg>
        <pc:cxnChg chg="add">
          <ac:chgData name="shanvitha Neela" userId="68be273f505a37ea" providerId="Windows Live" clId="Web-{7790933B-FDF8-4047-A34A-05D7A6BDE81F}" dt="2024-02-24T04:45:19.550" v="9"/>
          <ac:cxnSpMkLst>
            <pc:docMk/>
            <pc:sldMk cId="1437261653" sldId="306"/>
            <ac:cxnSpMk id="23" creationId="{085AA86F-6A4D-4BCB-A045-D992CDC2959B}"/>
          </ac:cxnSpMkLst>
        </pc:cxnChg>
      </pc:sldChg>
      <pc:sldChg chg="addSp delSp modSp">
        <pc:chgData name="shanvitha Neela" userId="68be273f505a37ea" providerId="Windows Live" clId="Web-{7790933B-FDF8-4047-A34A-05D7A6BDE81F}" dt="2024-02-24T04:49:00.463" v="61" actId="1076"/>
        <pc:sldMkLst>
          <pc:docMk/>
          <pc:sldMk cId="1911007915" sldId="318"/>
        </pc:sldMkLst>
        <pc:spChg chg="mod">
          <ac:chgData name="shanvitha Neela" userId="68be273f505a37ea" providerId="Windows Live" clId="Web-{7790933B-FDF8-4047-A34A-05D7A6BDE81F}" dt="2024-02-24T04:48:47.010" v="60" actId="1076"/>
          <ac:spMkLst>
            <pc:docMk/>
            <pc:sldMk cId="1911007915" sldId="318"/>
            <ac:spMk id="6" creationId="{AC8CAA39-2D70-0528-1B94-C7C268ADE83E}"/>
          </ac:spMkLst>
        </pc:spChg>
        <pc:spChg chg="del">
          <ac:chgData name="shanvitha Neela" userId="68be273f505a37ea" providerId="Windows Live" clId="Web-{7790933B-FDF8-4047-A34A-05D7A6BDE81F}" dt="2024-02-24T04:48:28.509" v="56"/>
          <ac:spMkLst>
            <pc:docMk/>
            <pc:sldMk cId="1911007915" sldId="318"/>
            <ac:spMk id="41" creationId="{33E93247-6229-44AB-A550-739E971E690B}"/>
          </ac:spMkLst>
        </pc:spChg>
        <pc:spChg chg="del">
          <ac:chgData name="shanvitha Neela" userId="68be273f505a37ea" providerId="Windows Live" clId="Web-{7790933B-FDF8-4047-A34A-05D7A6BDE81F}" dt="2024-02-24T04:48:28.509" v="56"/>
          <ac:spMkLst>
            <pc:docMk/>
            <pc:sldMk cId="1911007915" sldId="318"/>
            <ac:spMk id="43" creationId="{612349FF-7742-42ED-ADF3-238B5DDD176C}"/>
          </ac:spMkLst>
        </pc:spChg>
        <pc:spChg chg="add">
          <ac:chgData name="shanvitha Neela" userId="68be273f505a37ea" providerId="Windows Live" clId="Web-{7790933B-FDF8-4047-A34A-05D7A6BDE81F}" dt="2024-02-24T04:48:28.509" v="56"/>
          <ac:spMkLst>
            <pc:docMk/>
            <pc:sldMk cId="1911007915" sldId="318"/>
            <ac:spMk id="52" creationId="{33E93247-6229-44AB-A550-739E971E690B}"/>
          </ac:spMkLst>
        </pc:spChg>
        <pc:picChg chg="mod ord">
          <ac:chgData name="shanvitha Neela" userId="68be273f505a37ea" providerId="Windows Live" clId="Web-{7790933B-FDF8-4047-A34A-05D7A6BDE81F}" dt="2024-02-24T04:49:00.463" v="61" actId="1076"/>
          <ac:picMkLst>
            <pc:docMk/>
            <pc:sldMk cId="1911007915" sldId="318"/>
            <ac:picMk id="5" creationId="{13EC645B-5C24-30D2-1244-0ADCAB5D5A80}"/>
          </ac:picMkLst>
        </pc:picChg>
        <pc:cxnChg chg="del">
          <ac:chgData name="shanvitha Neela" userId="68be273f505a37ea" providerId="Windows Live" clId="Web-{7790933B-FDF8-4047-A34A-05D7A6BDE81F}" dt="2024-02-24T04:48:28.509" v="56"/>
          <ac:cxnSpMkLst>
            <pc:docMk/>
            <pc:sldMk cId="1911007915" sldId="318"/>
            <ac:cxnSpMk id="37" creationId="{F64F9B95-9045-48D2-B9F3-2927E98F54AA}"/>
          </ac:cxnSpMkLst>
        </pc:cxnChg>
        <pc:cxnChg chg="del">
          <ac:chgData name="shanvitha Neela" userId="68be273f505a37ea" providerId="Windows Live" clId="Web-{7790933B-FDF8-4047-A34A-05D7A6BDE81F}" dt="2024-02-24T04:48:28.509" v="56"/>
          <ac:cxnSpMkLst>
            <pc:docMk/>
            <pc:sldMk cId="1911007915" sldId="318"/>
            <ac:cxnSpMk id="39" creationId="{085AA86F-6A4D-4BCB-A045-D992CDC2959B}"/>
          </ac:cxnSpMkLst>
        </pc:cxnChg>
        <pc:cxnChg chg="add">
          <ac:chgData name="shanvitha Neela" userId="68be273f505a37ea" providerId="Windows Live" clId="Web-{7790933B-FDF8-4047-A34A-05D7A6BDE81F}" dt="2024-02-24T04:48:28.509" v="56"/>
          <ac:cxnSpMkLst>
            <pc:docMk/>
            <pc:sldMk cId="1911007915" sldId="318"/>
            <ac:cxnSpMk id="48" creationId="{F64F9B95-9045-48D2-B9F3-2927E98F54AA}"/>
          </ac:cxnSpMkLst>
        </pc:cxnChg>
        <pc:cxnChg chg="add">
          <ac:chgData name="shanvitha Neela" userId="68be273f505a37ea" providerId="Windows Live" clId="Web-{7790933B-FDF8-4047-A34A-05D7A6BDE81F}" dt="2024-02-24T04:48:28.509" v="56"/>
          <ac:cxnSpMkLst>
            <pc:docMk/>
            <pc:sldMk cId="1911007915" sldId="318"/>
            <ac:cxnSpMk id="50" creationId="{085AA86F-6A4D-4BCB-A045-D992CDC2959B}"/>
          </ac:cxnSpMkLst>
        </pc:cxnChg>
        <pc:cxnChg chg="add">
          <ac:chgData name="shanvitha Neela" userId="68be273f505a37ea" providerId="Windows Live" clId="Web-{7790933B-FDF8-4047-A34A-05D7A6BDE81F}" dt="2024-02-24T04:48:28.509" v="56"/>
          <ac:cxnSpMkLst>
            <pc:docMk/>
            <pc:sldMk cId="1911007915" sldId="318"/>
            <ac:cxnSpMk id="54" creationId="{EE2E603F-4A95-4FE8-BB06-211DFD75DBEF}"/>
          </ac:cxnSpMkLst>
        </pc:cxnChg>
      </pc:sldChg>
      <pc:sldChg chg="addSp delSp modSp">
        <pc:chgData name="shanvitha Neela" userId="68be273f505a37ea" providerId="Windows Live" clId="Web-{7790933B-FDF8-4047-A34A-05D7A6BDE81F}" dt="2024-02-24T04:51:11.968" v="70" actId="14100"/>
        <pc:sldMkLst>
          <pc:docMk/>
          <pc:sldMk cId="347422931" sldId="319"/>
        </pc:sldMkLst>
        <pc:spChg chg="mod ord">
          <ac:chgData name="shanvitha Neela" userId="68be273f505a37ea" providerId="Windows Live" clId="Web-{7790933B-FDF8-4047-A34A-05D7A6BDE81F}" dt="2024-02-24T04:51:02.561" v="69" actId="20577"/>
          <ac:spMkLst>
            <pc:docMk/>
            <pc:sldMk cId="347422931" sldId="319"/>
            <ac:spMk id="6" creationId="{508EBD45-0BBD-EED3-2516-D6D68E186E45}"/>
          </ac:spMkLst>
        </pc:spChg>
        <pc:spChg chg="add del">
          <ac:chgData name="shanvitha Neela" userId="68be273f505a37ea" providerId="Windows Live" clId="Web-{7790933B-FDF8-4047-A34A-05D7A6BDE81F}" dt="2024-02-24T04:50:00.106" v="64"/>
          <ac:spMkLst>
            <pc:docMk/>
            <pc:sldMk cId="347422931" sldId="319"/>
            <ac:spMk id="47" creationId="{33E93247-6229-44AB-A550-739E971E690B}"/>
          </ac:spMkLst>
        </pc:spChg>
        <pc:spChg chg="add del">
          <ac:chgData name="shanvitha Neela" userId="68be273f505a37ea" providerId="Windows Live" clId="Web-{7790933B-FDF8-4047-A34A-05D7A6BDE81F}" dt="2024-02-24T04:50:00.106" v="64"/>
          <ac:spMkLst>
            <pc:docMk/>
            <pc:sldMk cId="347422931" sldId="319"/>
            <ac:spMk id="48" creationId="{612349FF-7742-42ED-ADF3-238B5DDD176C}"/>
          </ac:spMkLst>
        </pc:spChg>
        <pc:spChg chg="add del">
          <ac:chgData name="shanvitha Neela" userId="68be273f505a37ea" providerId="Windows Live" clId="Web-{7790933B-FDF8-4047-A34A-05D7A6BDE81F}" dt="2024-02-24T04:50:00.106" v="63"/>
          <ac:spMkLst>
            <pc:docMk/>
            <pc:sldMk cId="347422931" sldId="319"/>
            <ac:spMk id="57" creationId="{33E93247-6229-44AB-A550-739E971E690B}"/>
          </ac:spMkLst>
        </pc:spChg>
        <pc:spChg chg="add del">
          <ac:chgData name="shanvitha Neela" userId="68be273f505a37ea" providerId="Windows Live" clId="Web-{7790933B-FDF8-4047-A34A-05D7A6BDE81F}" dt="2024-02-24T04:50:11.325" v="66"/>
          <ac:spMkLst>
            <pc:docMk/>
            <pc:sldMk cId="347422931" sldId="319"/>
            <ac:spMk id="63" creationId="{33E93247-6229-44AB-A550-739E971E690B}"/>
          </ac:spMkLst>
        </pc:spChg>
        <pc:spChg chg="add">
          <ac:chgData name="shanvitha Neela" userId="68be273f505a37ea" providerId="Windows Live" clId="Web-{7790933B-FDF8-4047-A34A-05D7A6BDE81F}" dt="2024-02-24T04:50:11.325" v="66"/>
          <ac:spMkLst>
            <pc:docMk/>
            <pc:sldMk cId="347422931" sldId="319"/>
            <ac:spMk id="73" creationId="{33E93247-6229-44AB-A550-739E971E690B}"/>
          </ac:spMkLst>
        </pc:spChg>
        <pc:spChg chg="add">
          <ac:chgData name="shanvitha Neela" userId="68be273f505a37ea" providerId="Windows Live" clId="Web-{7790933B-FDF8-4047-A34A-05D7A6BDE81F}" dt="2024-02-24T04:50:11.325" v="66"/>
          <ac:spMkLst>
            <pc:docMk/>
            <pc:sldMk cId="347422931" sldId="319"/>
            <ac:spMk id="75" creationId="{612349FF-7742-42ED-ADF3-238B5DDD176C}"/>
          </ac:spMkLst>
        </pc:spChg>
        <pc:picChg chg="mod ord">
          <ac:chgData name="shanvitha Neela" userId="68be273f505a37ea" providerId="Windows Live" clId="Web-{7790933B-FDF8-4047-A34A-05D7A6BDE81F}" dt="2024-02-24T04:51:11.968" v="70" actId="14100"/>
          <ac:picMkLst>
            <pc:docMk/>
            <pc:sldMk cId="347422931" sldId="319"/>
            <ac:picMk id="5" creationId="{C8CDC6B3-3AE9-9B5F-C28B-D9F38A9C86E4}"/>
          </ac:picMkLst>
        </pc:picChg>
        <pc:cxnChg chg="add del">
          <ac:chgData name="shanvitha Neela" userId="68be273f505a37ea" providerId="Windows Live" clId="Web-{7790933B-FDF8-4047-A34A-05D7A6BDE81F}" dt="2024-02-24T04:50:00.106" v="64"/>
          <ac:cxnSpMkLst>
            <pc:docMk/>
            <pc:sldMk cId="347422931" sldId="319"/>
            <ac:cxnSpMk id="45" creationId="{F64F9B95-9045-48D2-B9F3-2927E98F54AA}"/>
          </ac:cxnSpMkLst>
        </pc:cxnChg>
        <pc:cxnChg chg="add del">
          <ac:chgData name="shanvitha Neela" userId="68be273f505a37ea" providerId="Windows Live" clId="Web-{7790933B-FDF8-4047-A34A-05D7A6BDE81F}" dt="2024-02-24T04:50:00.106" v="64"/>
          <ac:cxnSpMkLst>
            <pc:docMk/>
            <pc:sldMk cId="347422931" sldId="319"/>
            <ac:cxnSpMk id="46" creationId="{085AA86F-6A4D-4BCB-A045-D992CDC2959B}"/>
          </ac:cxnSpMkLst>
        </pc:cxnChg>
        <pc:cxnChg chg="add del">
          <ac:chgData name="shanvitha Neela" userId="68be273f505a37ea" providerId="Windows Live" clId="Web-{7790933B-FDF8-4047-A34A-05D7A6BDE81F}" dt="2024-02-24T04:50:00.106" v="63"/>
          <ac:cxnSpMkLst>
            <pc:docMk/>
            <pc:sldMk cId="347422931" sldId="319"/>
            <ac:cxnSpMk id="53" creationId="{F64F9B95-9045-48D2-B9F3-2927E98F54AA}"/>
          </ac:cxnSpMkLst>
        </pc:cxnChg>
        <pc:cxnChg chg="add del">
          <ac:chgData name="shanvitha Neela" userId="68be273f505a37ea" providerId="Windows Live" clId="Web-{7790933B-FDF8-4047-A34A-05D7A6BDE81F}" dt="2024-02-24T04:50:00.106" v="63"/>
          <ac:cxnSpMkLst>
            <pc:docMk/>
            <pc:sldMk cId="347422931" sldId="319"/>
            <ac:cxnSpMk id="55" creationId="{085AA86F-6A4D-4BCB-A045-D992CDC2959B}"/>
          </ac:cxnSpMkLst>
        </pc:cxnChg>
        <pc:cxnChg chg="add del">
          <ac:chgData name="shanvitha Neela" userId="68be273f505a37ea" providerId="Windows Live" clId="Web-{7790933B-FDF8-4047-A34A-05D7A6BDE81F}" dt="2024-02-24T04:50:00.106" v="63"/>
          <ac:cxnSpMkLst>
            <pc:docMk/>
            <pc:sldMk cId="347422931" sldId="319"/>
            <ac:cxnSpMk id="59" creationId="{EE2E603F-4A95-4FE8-BB06-211DFD75DBEF}"/>
          </ac:cxnSpMkLst>
        </pc:cxnChg>
        <pc:cxnChg chg="add del">
          <ac:chgData name="shanvitha Neela" userId="68be273f505a37ea" providerId="Windows Live" clId="Web-{7790933B-FDF8-4047-A34A-05D7A6BDE81F}" dt="2024-02-24T04:50:11.325" v="66"/>
          <ac:cxnSpMkLst>
            <pc:docMk/>
            <pc:sldMk cId="347422931" sldId="319"/>
            <ac:cxnSpMk id="61" creationId="{F64F9B95-9045-48D2-B9F3-2927E98F54AA}"/>
          </ac:cxnSpMkLst>
        </pc:cxnChg>
        <pc:cxnChg chg="add del">
          <ac:chgData name="shanvitha Neela" userId="68be273f505a37ea" providerId="Windows Live" clId="Web-{7790933B-FDF8-4047-A34A-05D7A6BDE81F}" dt="2024-02-24T04:50:11.325" v="66"/>
          <ac:cxnSpMkLst>
            <pc:docMk/>
            <pc:sldMk cId="347422931" sldId="319"/>
            <ac:cxnSpMk id="62" creationId="{085AA86F-6A4D-4BCB-A045-D992CDC2959B}"/>
          </ac:cxnSpMkLst>
        </pc:cxnChg>
        <pc:cxnChg chg="add del">
          <ac:chgData name="shanvitha Neela" userId="68be273f505a37ea" providerId="Windows Live" clId="Web-{7790933B-FDF8-4047-A34A-05D7A6BDE81F}" dt="2024-02-24T04:50:11.325" v="66"/>
          <ac:cxnSpMkLst>
            <pc:docMk/>
            <pc:sldMk cId="347422931" sldId="319"/>
            <ac:cxnSpMk id="64" creationId="{EE2E603F-4A95-4FE8-BB06-211DFD75DBEF}"/>
          </ac:cxnSpMkLst>
        </pc:cxnChg>
        <pc:cxnChg chg="add">
          <ac:chgData name="shanvitha Neela" userId="68be273f505a37ea" providerId="Windows Live" clId="Web-{7790933B-FDF8-4047-A34A-05D7A6BDE81F}" dt="2024-02-24T04:50:11.325" v="66"/>
          <ac:cxnSpMkLst>
            <pc:docMk/>
            <pc:sldMk cId="347422931" sldId="319"/>
            <ac:cxnSpMk id="69" creationId="{F64F9B95-9045-48D2-B9F3-2927E98F54AA}"/>
          </ac:cxnSpMkLst>
        </pc:cxnChg>
        <pc:cxnChg chg="add">
          <ac:chgData name="shanvitha Neela" userId="68be273f505a37ea" providerId="Windows Live" clId="Web-{7790933B-FDF8-4047-A34A-05D7A6BDE81F}" dt="2024-02-24T04:50:11.325" v="66"/>
          <ac:cxnSpMkLst>
            <pc:docMk/>
            <pc:sldMk cId="347422931" sldId="319"/>
            <ac:cxnSpMk id="71" creationId="{085AA86F-6A4D-4BCB-A045-D992CDC2959B}"/>
          </ac:cxnSpMkLst>
        </pc:cxnChg>
      </pc:sldChg>
      <pc:sldChg chg="modSp">
        <pc:chgData name="shanvitha Neela" userId="68be273f505a37ea" providerId="Windows Live" clId="Web-{7790933B-FDF8-4047-A34A-05D7A6BDE81F}" dt="2024-02-24T04:52:25.861" v="80" actId="14100"/>
        <pc:sldMkLst>
          <pc:docMk/>
          <pc:sldMk cId="4120697284" sldId="320"/>
        </pc:sldMkLst>
        <pc:spChg chg="mod">
          <ac:chgData name="shanvitha Neela" userId="68be273f505a37ea" providerId="Windows Live" clId="Web-{7790933B-FDF8-4047-A34A-05D7A6BDE81F}" dt="2024-02-24T04:51:56.797" v="75" actId="20577"/>
          <ac:spMkLst>
            <pc:docMk/>
            <pc:sldMk cId="4120697284" sldId="320"/>
            <ac:spMk id="6" creationId="{12E78A69-29C4-294C-CA66-27AE31689003}"/>
          </ac:spMkLst>
        </pc:spChg>
        <pc:picChg chg="mod">
          <ac:chgData name="shanvitha Neela" userId="68be273f505a37ea" providerId="Windows Live" clId="Web-{7790933B-FDF8-4047-A34A-05D7A6BDE81F}" dt="2024-02-24T04:52:25.861" v="80" actId="14100"/>
          <ac:picMkLst>
            <pc:docMk/>
            <pc:sldMk cId="4120697284" sldId="320"/>
            <ac:picMk id="5" creationId="{70ACDC69-B757-6F39-4A67-9094BDBE6A13}"/>
          </ac:picMkLst>
        </pc:picChg>
      </pc:sldChg>
      <pc:sldChg chg="ord">
        <pc:chgData name="shanvitha Neela" userId="68be273f505a37ea" providerId="Windows Live" clId="Web-{7790933B-FDF8-4047-A34A-05D7A6BDE81F}" dt="2024-02-24T04:47:58.993" v="52"/>
        <pc:sldMkLst>
          <pc:docMk/>
          <pc:sldMk cId="384382006" sldId="322"/>
        </pc:sldMkLst>
      </pc:sldChg>
      <pc:sldChg chg="new del">
        <pc:chgData name="shanvitha Neela" userId="68be273f505a37ea" providerId="Windows Live" clId="Web-{7790933B-FDF8-4047-A34A-05D7A6BDE81F}" dt="2024-02-24T04:22:06.254" v="2"/>
        <pc:sldMkLst>
          <pc:docMk/>
          <pc:sldMk cId="1267729313" sldId="323"/>
        </pc:sldMkLst>
      </pc:sldChg>
    </pc:docChg>
  </pc:docChgLst>
  <pc:docChgLst>
    <pc:chgData name="shanvitha Neela" userId="68be273f505a37ea" providerId="Windows Live" clId="Web-{4A9B1F63-CD09-40CF-A278-4E5BDEFF9066}"/>
    <pc:docChg chg="addSld delSld modSld sldOrd">
      <pc:chgData name="shanvitha Neela" userId="68be273f505a37ea" providerId="Windows Live" clId="Web-{4A9B1F63-CD09-40CF-A278-4E5BDEFF9066}" dt="2024-02-23T09:54:40.127" v="829"/>
      <pc:docMkLst>
        <pc:docMk/>
      </pc:docMkLst>
      <pc:sldChg chg="addSp delSp modSp mod setBg">
        <pc:chgData name="shanvitha Neela" userId="68be273f505a37ea" providerId="Windows Live" clId="Web-{4A9B1F63-CD09-40CF-A278-4E5BDEFF9066}" dt="2024-02-23T09:47:03.336" v="817" actId="20577"/>
        <pc:sldMkLst>
          <pc:docMk/>
          <pc:sldMk cId="1633438396" sldId="256"/>
        </pc:sldMkLst>
        <pc:spChg chg="add del mod">
          <ac:chgData name="shanvitha Neela" userId="68be273f505a37ea" providerId="Windows Live" clId="Web-{4A9B1F63-CD09-40CF-A278-4E5BDEFF9066}" dt="2024-02-23T08:14:21.236" v="1"/>
          <ac:spMkLst>
            <pc:docMk/>
            <pc:sldMk cId="1633438396" sldId="256"/>
            <ac:spMk id="3" creationId="{AAD6299F-4F73-3B66-BF70-5B521F072CCF}"/>
          </ac:spMkLst>
        </pc:spChg>
        <pc:spChg chg="add del mod">
          <ac:chgData name="shanvitha Neela" userId="68be273f505a37ea" providerId="Windows Live" clId="Web-{4A9B1F63-CD09-40CF-A278-4E5BDEFF9066}" dt="2024-02-23T09:46:06.381" v="803"/>
          <ac:spMkLst>
            <pc:docMk/>
            <pc:sldMk cId="1633438396" sldId="256"/>
            <ac:spMk id="5" creationId="{914760FC-D218-0707-0D70-8D9E994B14DC}"/>
          </ac:spMkLst>
        </pc:spChg>
        <pc:spChg chg="mod">
          <ac:chgData name="shanvitha Neela" userId="68be273f505a37ea" providerId="Windows Live" clId="Web-{4A9B1F63-CD09-40CF-A278-4E5BDEFF9066}" dt="2024-02-23T09:47:03.336" v="817" actId="20577"/>
          <ac:spMkLst>
            <pc:docMk/>
            <pc:sldMk cId="1633438396" sldId="256"/>
            <ac:spMk id="7" creationId="{53AE5B2F-2CD3-4E51-91D5-FEF8CE8FEFA9}"/>
          </ac:spMkLst>
        </pc:spChg>
        <pc:spChg chg="del mod">
          <ac:chgData name="shanvitha Neela" userId="68be273f505a37ea" providerId="Windows Live" clId="Web-{4A9B1F63-CD09-40CF-A278-4E5BDEFF9066}" dt="2024-02-23T09:45:16.974" v="800"/>
          <ac:spMkLst>
            <pc:docMk/>
            <pc:sldMk cId="1633438396" sldId="256"/>
            <ac:spMk id="8" creationId="{952DE27F-5BED-4BCC-887D-5872F796F65F}"/>
          </ac:spMkLst>
        </pc:spChg>
        <pc:spChg chg="add del">
          <ac:chgData name="shanvitha Neela" userId="68be273f505a37ea" providerId="Windows Live" clId="Web-{4A9B1F63-CD09-40CF-A278-4E5BDEFF9066}" dt="2024-02-23T08:18:40.949" v="10"/>
          <ac:spMkLst>
            <pc:docMk/>
            <pc:sldMk cId="1633438396" sldId="256"/>
            <ac:spMk id="18" creationId="{33E93247-6229-44AB-A550-739E971E690B}"/>
          </ac:spMkLst>
        </pc:spChg>
        <pc:spChg chg="add del">
          <ac:chgData name="shanvitha Neela" userId="68be273f505a37ea" providerId="Windows Live" clId="Web-{4A9B1F63-CD09-40CF-A278-4E5BDEFF9066}" dt="2024-02-23T08:18:40.949" v="10"/>
          <ac:spMkLst>
            <pc:docMk/>
            <pc:sldMk cId="1633438396" sldId="256"/>
            <ac:spMk id="20" creationId="{6BB6B482-ACCA-4938-8AEA-49D525C17221}"/>
          </ac:spMkLst>
        </pc:spChg>
        <pc:spChg chg="add del">
          <ac:chgData name="shanvitha Neela" userId="68be273f505a37ea" providerId="Windows Live" clId="Web-{4A9B1F63-CD09-40CF-A278-4E5BDEFF9066}" dt="2024-02-23T08:18:40.949" v="10"/>
          <ac:spMkLst>
            <pc:docMk/>
            <pc:sldMk cId="1633438396" sldId="256"/>
            <ac:spMk id="22" creationId="{612349FF-7742-42ED-ADF3-238B5DDD176C}"/>
          </ac:spMkLst>
        </pc:spChg>
        <pc:spChg chg="add del">
          <ac:chgData name="shanvitha Neela" userId="68be273f505a37ea" providerId="Windows Live" clId="Web-{4A9B1F63-CD09-40CF-A278-4E5BDEFF9066}" dt="2024-02-23T08:18:28.651" v="5"/>
          <ac:spMkLst>
            <pc:docMk/>
            <pc:sldMk cId="1633438396" sldId="256"/>
            <ac:spMk id="35" creationId="{33E93247-6229-44AB-A550-739E971E690B}"/>
          </ac:spMkLst>
        </pc:spChg>
        <pc:spChg chg="add del">
          <ac:chgData name="shanvitha Neela" userId="68be273f505a37ea" providerId="Windows Live" clId="Web-{4A9B1F63-CD09-40CF-A278-4E5BDEFF9066}" dt="2024-02-23T08:18:28.651" v="5"/>
          <ac:spMkLst>
            <pc:docMk/>
            <pc:sldMk cId="1633438396" sldId="256"/>
            <ac:spMk id="37" creationId="{612349FF-7742-42ED-ADF3-238B5DDD176C}"/>
          </ac:spMkLst>
        </pc:spChg>
        <pc:spChg chg="add del">
          <ac:chgData name="shanvitha Neela" userId="68be273f505a37ea" providerId="Windows Live" clId="Web-{4A9B1F63-CD09-40CF-A278-4E5BDEFF9066}" dt="2024-02-23T08:18:34.917" v="7"/>
          <ac:spMkLst>
            <pc:docMk/>
            <pc:sldMk cId="1633438396" sldId="256"/>
            <ac:spMk id="42" creationId="{33E93247-6229-44AB-A550-739E971E690B}"/>
          </ac:spMkLst>
        </pc:spChg>
        <pc:spChg chg="add del">
          <ac:chgData name="shanvitha Neela" userId="68be273f505a37ea" providerId="Windows Live" clId="Web-{4A9B1F63-CD09-40CF-A278-4E5BDEFF9066}" dt="2024-02-23T08:18:34.917" v="7"/>
          <ac:spMkLst>
            <pc:docMk/>
            <pc:sldMk cId="1633438396" sldId="256"/>
            <ac:spMk id="43" creationId="{6BB6B482-ACCA-4938-8AEA-49D525C17221}"/>
          </ac:spMkLst>
        </pc:spChg>
        <pc:spChg chg="add del">
          <ac:chgData name="shanvitha Neela" userId="68be273f505a37ea" providerId="Windows Live" clId="Web-{4A9B1F63-CD09-40CF-A278-4E5BDEFF9066}" dt="2024-02-23T08:18:40.949" v="9"/>
          <ac:spMkLst>
            <pc:docMk/>
            <pc:sldMk cId="1633438396" sldId="256"/>
            <ac:spMk id="47" creationId="{85CB65D0-496F-4797-A015-C85839E35D1A}"/>
          </ac:spMkLst>
        </pc:spChg>
        <pc:spChg chg="add del">
          <ac:chgData name="shanvitha Neela" userId="68be273f505a37ea" providerId="Windows Live" clId="Web-{4A9B1F63-CD09-40CF-A278-4E5BDEFF9066}" dt="2024-02-23T08:18:40.949" v="9"/>
          <ac:spMkLst>
            <pc:docMk/>
            <pc:sldMk cId="1633438396" sldId="256"/>
            <ac:spMk id="48" creationId="{95D2C779-8883-4E5F-A170-0F464918C1B7}"/>
          </ac:spMkLst>
        </pc:spChg>
        <pc:spChg chg="add del">
          <ac:chgData name="shanvitha Neela" userId="68be273f505a37ea" providerId="Windows Live" clId="Web-{4A9B1F63-CD09-40CF-A278-4E5BDEFF9066}" dt="2024-02-23T09:43:20.815" v="784"/>
          <ac:spMkLst>
            <pc:docMk/>
            <pc:sldMk cId="1633438396" sldId="256"/>
            <ac:spMk id="53" creationId="{33E93247-6229-44AB-A550-739E971E690B}"/>
          </ac:spMkLst>
        </pc:spChg>
        <pc:spChg chg="add del">
          <ac:chgData name="shanvitha Neela" userId="68be273f505a37ea" providerId="Windows Live" clId="Web-{4A9B1F63-CD09-40CF-A278-4E5BDEFF9066}" dt="2024-02-23T09:43:20.815" v="784"/>
          <ac:spMkLst>
            <pc:docMk/>
            <pc:sldMk cId="1633438396" sldId="256"/>
            <ac:spMk id="54" creationId="{612349FF-7742-42ED-ADF3-238B5DDD176C}"/>
          </ac:spMkLst>
        </pc:spChg>
        <pc:spChg chg="add del">
          <ac:chgData name="shanvitha Neela" userId="68be273f505a37ea" providerId="Windows Live" clId="Web-{4A9B1F63-CD09-40CF-A278-4E5BDEFF9066}" dt="2024-02-23T09:44:16.160" v="793"/>
          <ac:spMkLst>
            <pc:docMk/>
            <pc:sldMk cId="1633438396" sldId="256"/>
            <ac:spMk id="63" creationId="{341BFA31-6544-45C2-9DA0-9E1C5E0B1959}"/>
          </ac:spMkLst>
        </pc:spChg>
        <pc:spChg chg="add">
          <ac:chgData name="shanvitha Neela" userId="68be273f505a37ea" providerId="Windows Live" clId="Web-{4A9B1F63-CD09-40CF-A278-4E5BDEFF9066}" dt="2024-02-23T09:44:16.160" v="793"/>
          <ac:spMkLst>
            <pc:docMk/>
            <pc:sldMk cId="1633438396" sldId="256"/>
            <ac:spMk id="74" creationId="{33E93247-6229-44AB-A550-739E971E690B}"/>
          </ac:spMkLst>
        </pc:spChg>
        <pc:spChg chg="add">
          <ac:chgData name="shanvitha Neela" userId="68be273f505a37ea" providerId="Windows Live" clId="Web-{4A9B1F63-CD09-40CF-A278-4E5BDEFF9066}" dt="2024-02-23T09:44:16.160" v="793"/>
          <ac:spMkLst>
            <pc:docMk/>
            <pc:sldMk cId="1633438396" sldId="256"/>
            <ac:spMk id="76" creationId="{612349FF-7742-42ED-ADF3-238B5DDD176C}"/>
          </ac:spMkLst>
        </pc:spChg>
        <pc:picChg chg="add mod">
          <ac:chgData name="shanvitha Neela" userId="68be273f505a37ea" providerId="Windows Live" clId="Web-{4A9B1F63-CD09-40CF-A278-4E5BDEFF9066}" dt="2024-02-23T09:44:52.661" v="797" actId="14100"/>
          <ac:picMkLst>
            <pc:docMk/>
            <pc:sldMk cId="1633438396" sldId="256"/>
            <ac:picMk id="2" creationId="{5803E497-F066-C328-358D-CE1AB384DEC8}"/>
          </ac:picMkLst>
        </pc:picChg>
        <pc:picChg chg="add mod ord">
          <ac:chgData name="shanvitha Neela" userId="68be273f505a37ea" providerId="Windows Live" clId="Web-{4A9B1F63-CD09-40CF-A278-4E5BDEFF9066}" dt="2024-02-23T09:44:16.160" v="793"/>
          <ac:picMkLst>
            <pc:docMk/>
            <pc:sldMk cId="1633438396" sldId="256"/>
            <ac:picMk id="4" creationId="{9D18749E-C467-F7A7-8335-2373D74F0AAE}"/>
          </ac:picMkLst>
        </pc:picChg>
        <pc:picChg chg="add del">
          <ac:chgData name="shanvitha Neela" userId="68be273f505a37ea" providerId="Windows Live" clId="Web-{4A9B1F63-CD09-40CF-A278-4E5BDEFF9066}" dt="2024-02-23T08:14:26.002" v="2"/>
          <ac:picMkLst>
            <pc:docMk/>
            <pc:sldMk cId="1633438396" sldId="256"/>
            <ac:picMk id="10" creationId="{FB91510B-5528-D2FA-4DE1-A8F7B03CED88}"/>
          </ac:picMkLst>
        </pc:picChg>
        <pc:picChg chg="del">
          <ac:chgData name="shanvitha Neela" userId="68be273f505a37ea" providerId="Windows Live" clId="Web-{4A9B1F63-CD09-40CF-A278-4E5BDEFF9066}" dt="2024-02-23T08:14:03.704" v="0"/>
          <ac:picMkLst>
            <pc:docMk/>
            <pc:sldMk cId="1633438396" sldId="256"/>
            <ac:picMk id="11" creationId="{BC408C47-2E2A-42C6-99D2-EBED0E23C9B6}"/>
          </ac:picMkLst>
        </pc:picChg>
        <pc:cxnChg chg="add del">
          <ac:chgData name="shanvitha Neela" userId="68be273f505a37ea" providerId="Windows Live" clId="Web-{4A9B1F63-CD09-40CF-A278-4E5BDEFF9066}" dt="2024-02-23T08:18:40.949" v="10"/>
          <ac:cxnSpMkLst>
            <pc:docMk/>
            <pc:sldMk cId="1633438396" sldId="256"/>
            <ac:cxnSpMk id="14" creationId="{F64F9B95-9045-48D2-B9F3-2927E98F54AA}"/>
          </ac:cxnSpMkLst>
        </pc:cxnChg>
        <pc:cxnChg chg="add del">
          <ac:chgData name="shanvitha Neela" userId="68be273f505a37ea" providerId="Windows Live" clId="Web-{4A9B1F63-CD09-40CF-A278-4E5BDEFF9066}" dt="2024-02-23T08:18:40.949" v="10"/>
          <ac:cxnSpMkLst>
            <pc:docMk/>
            <pc:sldMk cId="1633438396" sldId="256"/>
            <ac:cxnSpMk id="16" creationId="{085AA86F-6A4D-4BCB-A045-D992CDC2959B}"/>
          </ac:cxnSpMkLst>
        </pc:cxnChg>
        <pc:cxnChg chg="add del">
          <ac:chgData name="shanvitha Neela" userId="68be273f505a37ea" providerId="Windows Live" clId="Web-{4A9B1F63-CD09-40CF-A278-4E5BDEFF9066}" dt="2024-02-23T08:18:40.949" v="10"/>
          <ac:cxnSpMkLst>
            <pc:docMk/>
            <pc:sldMk cId="1633438396" sldId="256"/>
            <ac:cxnSpMk id="24" creationId="{EE2E603F-4A95-4FE8-BB06-211DFD75DBEF}"/>
          </ac:cxnSpMkLst>
        </pc:cxnChg>
        <pc:cxnChg chg="add del">
          <ac:chgData name="shanvitha Neela" userId="68be273f505a37ea" providerId="Windows Live" clId="Web-{4A9B1F63-CD09-40CF-A278-4E5BDEFF9066}" dt="2024-02-23T08:18:40.949" v="10"/>
          <ac:cxnSpMkLst>
            <pc:docMk/>
            <pc:sldMk cId="1633438396" sldId="256"/>
            <ac:cxnSpMk id="26" creationId="{2CF06E40-3ECB-4820-95B5-8A70B07D4B47}"/>
          </ac:cxnSpMkLst>
        </pc:cxnChg>
        <pc:cxnChg chg="add del">
          <ac:chgData name="shanvitha Neela" userId="68be273f505a37ea" providerId="Windows Live" clId="Web-{4A9B1F63-CD09-40CF-A278-4E5BDEFF9066}" dt="2024-02-23T08:18:28.651" v="5"/>
          <ac:cxnSpMkLst>
            <pc:docMk/>
            <pc:sldMk cId="1633438396" sldId="256"/>
            <ac:cxnSpMk id="31" creationId="{F64F9B95-9045-48D2-B9F3-2927E98F54AA}"/>
          </ac:cxnSpMkLst>
        </pc:cxnChg>
        <pc:cxnChg chg="add del">
          <ac:chgData name="shanvitha Neela" userId="68be273f505a37ea" providerId="Windows Live" clId="Web-{4A9B1F63-CD09-40CF-A278-4E5BDEFF9066}" dt="2024-02-23T08:18:28.651" v="5"/>
          <ac:cxnSpMkLst>
            <pc:docMk/>
            <pc:sldMk cId="1633438396" sldId="256"/>
            <ac:cxnSpMk id="33" creationId="{085AA86F-6A4D-4BCB-A045-D992CDC2959B}"/>
          </ac:cxnSpMkLst>
        </pc:cxnChg>
        <pc:cxnChg chg="add del">
          <ac:chgData name="shanvitha Neela" userId="68be273f505a37ea" providerId="Windows Live" clId="Web-{4A9B1F63-CD09-40CF-A278-4E5BDEFF9066}" dt="2024-02-23T08:18:34.917" v="7"/>
          <ac:cxnSpMkLst>
            <pc:docMk/>
            <pc:sldMk cId="1633438396" sldId="256"/>
            <ac:cxnSpMk id="39" creationId="{EE2E603F-4A95-4FE8-BB06-211DFD75DBEF}"/>
          </ac:cxnSpMkLst>
        </pc:cxnChg>
        <pc:cxnChg chg="add del">
          <ac:chgData name="shanvitha Neela" userId="68be273f505a37ea" providerId="Windows Live" clId="Web-{4A9B1F63-CD09-40CF-A278-4E5BDEFF9066}" dt="2024-02-23T08:18:34.917" v="7"/>
          <ac:cxnSpMkLst>
            <pc:docMk/>
            <pc:sldMk cId="1633438396" sldId="256"/>
            <ac:cxnSpMk id="40" creationId="{F64F9B95-9045-48D2-B9F3-2927E98F54AA}"/>
          </ac:cxnSpMkLst>
        </pc:cxnChg>
        <pc:cxnChg chg="add del">
          <ac:chgData name="shanvitha Neela" userId="68be273f505a37ea" providerId="Windows Live" clId="Web-{4A9B1F63-CD09-40CF-A278-4E5BDEFF9066}" dt="2024-02-23T08:18:34.917" v="7"/>
          <ac:cxnSpMkLst>
            <pc:docMk/>
            <pc:sldMk cId="1633438396" sldId="256"/>
            <ac:cxnSpMk id="41" creationId="{085AA86F-6A4D-4BCB-A045-D992CDC2959B}"/>
          </ac:cxnSpMkLst>
        </pc:cxnChg>
        <pc:cxnChg chg="add del">
          <ac:chgData name="shanvitha Neela" userId="68be273f505a37ea" providerId="Windows Live" clId="Web-{4A9B1F63-CD09-40CF-A278-4E5BDEFF9066}" dt="2024-02-23T08:18:40.949" v="9"/>
          <ac:cxnSpMkLst>
            <pc:docMk/>
            <pc:sldMk cId="1633438396" sldId="256"/>
            <ac:cxnSpMk id="45" creationId="{F64F9B95-9045-48D2-B9F3-2927E98F54AA}"/>
          </ac:cxnSpMkLst>
        </pc:cxnChg>
        <pc:cxnChg chg="add del">
          <ac:chgData name="shanvitha Neela" userId="68be273f505a37ea" providerId="Windows Live" clId="Web-{4A9B1F63-CD09-40CF-A278-4E5BDEFF9066}" dt="2024-02-23T08:18:40.949" v="9"/>
          <ac:cxnSpMkLst>
            <pc:docMk/>
            <pc:sldMk cId="1633438396" sldId="256"/>
            <ac:cxnSpMk id="46" creationId="{085AA86F-6A4D-4BCB-A045-D992CDC2959B}"/>
          </ac:cxnSpMkLst>
        </pc:cxnChg>
        <pc:cxnChg chg="add del">
          <ac:chgData name="shanvitha Neela" userId="68be273f505a37ea" providerId="Windows Live" clId="Web-{4A9B1F63-CD09-40CF-A278-4E5BDEFF9066}" dt="2024-02-23T08:18:40.949" v="9"/>
          <ac:cxnSpMkLst>
            <pc:docMk/>
            <pc:sldMk cId="1633438396" sldId="256"/>
            <ac:cxnSpMk id="49" creationId="{BD96A694-258D-4418-A83C-B9BA72FD44B8}"/>
          </ac:cxnSpMkLst>
        </pc:cxnChg>
        <pc:cxnChg chg="add del">
          <ac:chgData name="shanvitha Neela" userId="68be273f505a37ea" providerId="Windows Live" clId="Web-{4A9B1F63-CD09-40CF-A278-4E5BDEFF9066}" dt="2024-02-23T09:43:20.815" v="784"/>
          <ac:cxnSpMkLst>
            <pc:docMk/>
            <pc:sldMk cId="1633438396" sldId="256"/>
            <ac:cxnSpMk id="51" creationId="{F64F9B95-9045-48D2-B9F3-2927E98F54AA}"/>
          </ac:cxnSpMkLst>
        </pc:cxnChg>
        <pc:cxnChg chg="add del">
          <ac:chgData name="shanvitha Neela" userId="68be273f505a37ea" providerId="Windows Live" clId="Web-{4A9B1F63-CD09-40CF-A278-4E5BDEFF9066}" dt="2024-02-23T09:43:20.815" v="784"/>
          <ac:cxnSpMkLst>
            <pc:docMk/>
            <pc:sldMk cId="1633438396" sldId="256"/>
            <ac:cxnSpMk id="52" creationId="{085AA86F-6A4D-4BCB-A045-D992CDC2959B}"/>
          </ac:cxnSpMkLst>
        </pc:cxnChg>
        <pc:cxnChg chg="add del">
          <ac:chgData name="shanvitha Neela" userId="68be273f505a37ea" providerId="Windows Live" clId="Web-{4A9B1F63-CD09-40CF-A278-4E5BDEFF9066}" dt="2024-02-23T09:44:16.160" v="793"/>
          <ac:cxnSpMkLst>
            <pc:docMk/>
            <pc:sldMk cId="1633438396" sldId="256"/>
            <ac:cxnSpMk id="59" creationId="{F64F9B95-9045-48D2-B9F3-2927E98F54AA}"/>
          </ac:cxnSpMkLst>
        </pc:cxnChg>
        <pc:cxnChg chg="add del">
          <ac:chgData name="shanvitha Neela" userId="68be273f505a37ea" providerId="Windows Live" clId="Web-{4A9B1F63-CD09-40CF-A278-4E5BDEFF9066}" dt="2024-02-23T09:44:16.160" v="793"/>
          <ac:cxnSpMkLst>
            <pc:docMk/>
            <pc:sldMk cId="1633438396" sldId="256"/>
            <ac:cxnSpMk id="61" creationId="{085AA86F-6A4D-4BCB-A045-D992CDC2959B}"/>
          </ac:cxnSpMkLst>
        </pc:cxnChg>
        <pc:cxnChg chg="add del">
          <ac:chgData name="shanvitha Neela" userId="68be273f505a37ea" providerId="Windows Live" clId="Web-{4A9B1F63-CD09-40CF-A278-4E5BDEFF9066}" dt="2024-02-23T09:44:16.160" v="793"/>
          <ac:cxnSpMkLst>
            <pc:docMk/>
            <pc:sldMk cId="1633438396" sldId="256"/>
            <ac:cxnSpMk id="65" creationId="{DC36F877-5419-44C1-A2CD-376BDDDC3E41}"/>
          </ac:cxnSpMkLst>
        </pc:cxnChg>
        <pc:cxnChg chg="add">
          <ac:chgData name="shanvitha Neela" userId="68be273f505a37ea" providerId="Windows Live" clId="Web-{4A9B1F63-CD09-40CF-A278-4E5BDEFF9066}" dt="2024-02-23T09:44:16.160" v="793"/>
          <ac:cxnSpMkLst>
            <pc:docMk/>
            <pc:sldMk cId="1633438396" sldId="256"/>
            <ac:cxnSpMk id="70" creationId="{F64F9B95-9045-48D2-B9F3-2927E98F54AA}"/>
          </ac:cxnSpMkLst>
        </pc:cxnChg>
        <pc:cxnChg chg="add">
          <ac:chgData name="shanvitha Neela" userId="68be273f505a37ea" providerId="Windows Live" clId="Web-{4A9B1F63-CD09-40CF-A278-4E5BDEFF9066}" dt="2024-02-23T09:44:16.160" v="793"/>
          <ac:cxnSpMkLst>
            <pc:docMk/>
            <pc:sldMk cId="1633438396" sldId="256"/>
            <ac:cxnSpMk id="72" creationId="{085AA86F-6A4D-4BCB-A045-D992CDC2959B}"/>
          </ac:cxnSpMkLst>
        </pc:cxnChg>
      </pc:sldChg>
      <pc:sldChg chg="addSp delSp modSp mod setBg">
        <pc:chgData name="shanvitha Neela" userId="68be273f505a37ea" providerId="Windows Live" clId="Web-{4A9B1F63-CD09-40CF-A278-4E5BDEFF9066}" dt="2024-02-23T08:57:42.363" v="706"/>
        <pc:sldMkLst>
          <pc:docMk/>
          <pc:sldMk cId="3384328668" sldId="259"/>
        </pc:sldMkLst>
        <pc:spChg chg="mod">
          <ac:chgData name="shanvitha Neela" userId="68be273f505a37ea" providerId="Windows Live" clId="Web-{4A9B1F63-CD09-40CF-A278-4E5BDEFF9066}" dt="2024-02-23T08:57:42.363" v="706"/>
          <ac:spMkLst>
            <pc:docMk/>
            <pc:sldMk cId="3384328668" sldId="259"/>
            <ac:spMk id="2" creationId="{76DF436F-4535-4BBF-B451-F7AC9E8A5FDC}"/>
          </ac:spMkLst>
        </pc:spChg>
        <pc:spChg chg="mod">
          <ac:chgData name="shanvitha Neela" userId="68be273f505a37ea" providerId="Windows Live" clId="Web-{4A9B1F63-CD09-40CF-A278-4E5BDEFF9066}" dt="2024-02-23T08:57:42.363" v="706"/>
          <ac:spMkLst>
            <pc:docMk/>
            <pc:sldMk cId="3384328668" sldId="259"/>
            <ac:spMk id="3" creationId="{67B3B98E-7C7D-4502-828B-DCB91E0843AB}"/>
          </ac:spMkLst>
        </pc:spChg>
        <pc:spChg chg="add del mod">
          <ac:chgData name="shanvitha Neela" userId="68be273f505a37ea" providerId="Windows Live" clId="Web-{4A9B1F63-CD09-40CF-A278-4E5BDEFF9066}" dt="2024-02-23T08:57:05.924" v="703"/>
          <ac:spMkLst>
            <pc:docMk/>
            <pc:sldMk cId="3384328668" sldId="259"/>
            <ac:spMk id="5" creationId="{33E65C6C-6B25-6289-6B46-D3A0CB3448E5}"/>
          </ac:spMkLst>
        </pc:spChg>
        <pc:spChg chg="add del">
          <ac:chgData name="shanvitha Neela" userId="68be273f505a37ea" providerId="Windows Live" clId="Web-{4A9B1F63-CD09-40CF-A278-4E5BDEFF9066}" dt="2024-02-23T08:57:42.347" v="705"/>
          <ac:spMkLst>
            <pc:docMk/>
            <pc:sldMk cId="3384328668" sldId="259"/>
            <ac:spMk id="15" creationId="{33E93247-6229-44AB-A550-739E971E690B}"/>
          </ac:spMkLst>
        </pc:spChg>
        <pc:spChg chg="add del">
          <ac:chgData name="shanvitha Neela" userId="68be273f505a37ea" providerId="Windows Live" clId="Web-{4A9B1F63-CD09-40CF-A278-4E5BDEFF9066}" dt="2024-02-23T08:57:42.347" v="705"/>
          <ac:spMkLst>
            <pc:docMk/>
            <pc:sldMk cId="3384328668" sldId="259"/>
            <ac:spMk id="17" creationId="{6BB6B482-ACCA-4938-8AEA-49D525C17221}"/>
          </ac:spMkLst>
        </pc:spChg>
        <pc:spChg chg="add">
          <ac:chgData name="shanvitha Neela" userId="68be273f505a37ea" providerId="Windows Live" clId="Web-{4A9B1F63-CD09-40CF-A278-4E5BDEFF9066}" dt="2024-02-23T08:57:42.363" v="706"/>
          <ac:spMkLst>
            <pc:docMk/>
            <pc:sldMk cId="3384328668" sldId="259"/>
            <ac:spMk id="23" creationId="{33E93247-6229-44AB-A550-739E971E690B}"/>
          </ac:spMkLst>
        </pc:spChg>
        <pc:spChg chg="add">
          <ac:chgData name="shanvitha Neela" userId="68be273f505a37ea" providerId="Windows Live" clId="Web-{4A9B1F63-CD09-40CF-A278-4E5BDEFF9066}" dt="2024-02-23T08:57:42.363" v="706"/>
          <ac:spMkLst>
            <pc:docMk/>
            <pc:sldMk cId="3384328668" sldId="259"/>
            <ac:spMk id="24" creationId="{612349FF-7742-42ED-ADF3-238B5DDD176C}"/>
          </ac:spMkLst>
        </pc:spChg>
        <pc:picChg chg="add mod ord">
          <ac:chgData name="shanvitha Neela" userId="68be273f505a37ea" providerId="Windows Live" clId="Web-{4A9B1F63-CD09-40CF-A278-4E5BDEFF9066}" dt="2024-02-23T08:57:42.363" v="706"/>
          <ac:picMkLst>
            <pc:docMk/>
            <pc:sldMk cId="3384328668" sldId="259"/>
            <ac:picMk id="6" creationId="{F1470F17-4F2A-F1C4-F7EA-C576319FF757}"/>
          </ac:picMkLst>
        </pc:picChg>
        <pc:picChg chg="del">
          <ac:chgData name="shanvitha Neela" userId="68be273f505a37ea" providerId="Windows Live" clId="Web-{4A9B1F63-CD09-40CF-A278-4E5BDEFF9066}" dt="2024-02-23T08:56:18.750" v="702"/>
          <ac:picMkLst>
            <pc:docMk/>
            <pc:sldMk cId="3384328668" sldId="259"/>
            <ac:picMk id="13" creationId="{3E3A9747-9F7C-48BC-9EB5-A78A3193C6A9}"/>
          </ac:picMkLst>
        </pc:picChg>
        <pc:cxnChg chg="add del">
          <ac:chgData name="shanvitha Neela" userId="68be273f505a37ea" providerId="Windows Live" clId="Web-{4A9B1F63-CD09-40CF-A278-4E5BDEFF9066}" dt="2024-02-23T08:57:42.347" v="705"/>
          <ac:cxnSpMkLst>
            <pc:docMk/>
            <pc:sldMk cId="3384328668" sldId="259"/>
            <ac:cxnSpMk id="8" creationId="{085AA86F-6A4D-4BCB-A045-D992CDC2959B}"/>
          </ac:cxnSpMkLst>
        </pc:cxnChg>
        <pc:cxnChg chg="add del">
          <ac:chgData name="shanvitha Neela" userId="68be273f505a37ea" providerId="Windows Live" clId="Web-{4A9B1F63-CD09-40CF-A278-4E5BDEFF9066}" dt="2024-02-23T08:57:42.347" v="705"/>
          <ac:cxnSpMkLst>
            <pc:docMk/>
            <pc:sldMk cId="3384328668" sldId="259"/>
            <ac:cxnSpMk id="11" creationId="{F64F9B95-9045-48D2-B9F3-2927E98F54AA}"/>
          </ac:cxnSpMkLst>
        </pc:cxnChg>
        <pc:cxnChg chg="add del">
          <ac:chgData name="shanvitha Neela" userId="68be273f505a37ea" providerId="Windows Live" clId="Web-{4A9B1F63-CD09-40CF-A278-4E5BDEFF9066}" dt="2024-02-23T08:57:42.347" v="705"/>
          <ac:cxnSpMkLst>
            <pc:docMk/>
            <pc:sldMk cId="3384328668" sldId="259"/>
            <ac:cxnSpMk id="19" creationId="{EE2E603F-4A95-4FE8-BB06-211DFD75DBEF}"/>
          </ac:cxnSpMkLst>
        </pc:cxnChg>
        <pc:cxnChg chg="add">
          <ac:chgData name="shanvitha Neela" userId="68be273f505a37ea" providerId="Windows Live" clId="Web-{4A9B1F63-CD09-40CF-A278-4E5BDEFF9066}" dt="2024-02-23T08:57:42.363" v="706"/>
          <ac:cxnSpMkLst>
            <pc:docMk/>
            <pc:sldMk cId="3384328668" sldId="259"/>
            <ac:cxnSpMk id="21" creationId="{F64F9B95-9045-48D2-B9F3-2927E98F54AA}"/>
          </ac:cxnSpMkLst>
        </pc:cxnChg>
        <pc:cxnChg chg="add">
          <ac:chgData name="shanvitha Neela" userId="68be273f505a37ea" providerId="Windows Live" clId="Web-{4A9B1F63-CD09-40CF-A278-4E5BDEFF9066}" dt="2024-02-23T08:57:42.363" v="706"/>
          <ac:cxnSpMkLst>
            <pc:docMk/>
            <pc:sldMk cId="3384328668" sldId="259"/>
            <ac:cxnSpMk id="22" creationId="{085AA86F-6A4D-4BCB-A045-D992CDC2959B}"/>
          </ac:cxnSpMkLst>
        </pc:cxnChg>
      </pc:sldChg>
      <pc:sldChg chg="addSp delSp modSp mod setBg">
        <pc:chgData name="shanvitha Neela" userId="68be273f505a37ea" providerId="Windows Live" clId="Web-{4A9B1F63-CD09-40CF-A278-4E5BDEFF9066}" dt="2024-02-23T08:39:44.355" v="323" actId="20577"/>
        <pc:sldMkLst>
          <pc:docMk/>
          <pc:sldMk cId="1482028902" sldId="281"/>
        </pc:sldMkLst>
        <pc:spChg chg="add del mod">
          <ac:chgData name="shanvitha Neela" userId="68be273f505a37ea" providerId="Windows Live" clId="Web-{4A9B1F63-CD09-40CF-A278-4E5BDEFF9066}" dt="2024-02-23T08:26:20.247" v="84"/>
          <ac:spMkLst>
            <pc:docMk/>
            <pc:sldMk cId="1482028902" sldId="281"/>
            <ac:spMk id="4" creationId="{AB062600-0805-C931-F298-E84A4AC9E4D5}"/>
          </ac:spMkLst>
        </pc:spChg>
        <pc:spChg chg="mod">
          <ac:chgData name="shanvitha Neela" userId="68be273f505a37ea" providerId="Windows Live" clId="Web-{4A9B1F63-CD09-40CF-A278-4E5BDEFF9066}" dt="2024-02-23T08:38:31.742" v="306" actId="20577"/>
          <ac:spMkLst>
            <pc:docMk/>
            <pc:sldMk cId="1482028902" sldId="281"/>
            <ac:spMk id="12" creationId="{2A9A318B-C356-4589-A8F8-8553636F670F}"/>
          </ac:spMkLst>
        </pc:spChg>
        <pc:spChg chg="mod">
          <ac:chgData name="shanvitha Neela" userId="68be273f505a37ea" providerId="Windows Live" clId="Web-{4A9B1F63-CD09-40CF-A278-4E5BDEFF9066}" dt="2024-02-23T08:26:20.247" v="84"/>
          <ac:spMkLst>
            <pc:docMk/>
            <pc:sldMk cId="1482028902" sldId="281"/>
            <ac:spMk id="13" creationId="{76654C7F-5F04-43D8-88C7-13355302CC32}"/>
          </ac:spMkLst>
        </pc:spChg>
        <pc:spChg chg="mod">
          <ac:chgData name="shanvitha Neela" userId="68be273f505a37ea" providerId="Windows Live" clId="Web-{4A9B1F63-CD09-40CF-A278-4E5BDEFF9066}" dt="2024-02-23T08:39:09.337" v="310" actId="1076"/>
          <ac:spMkLst>
            <pc:docMk/>
            <pc:sldMk cId="1482028902" sldId="281"/>
            <ac:spMk id="14" creationId="{B23FC7E0-8B1E-46C1-B5D2-6A4336A2CE90}"/>
          </ac:spMkLst>
        </pc:spChg>
        <pc:spChg chg="mod">
          <ac:chgData name="shanvitha Neela" userId="68be273f505a37ea" providerId="Windows Live" clId="Web-{4A9B1F63-CD09-40CF-A278-4E5BDEFF9066}" dt="2024-02-23T08:39:44.355" v="323" actId="20577"/>
          <ac:spMkLst>
            <pc:docMk/>
            <pc:sldMk cId="1482028902" sldId="281"/>
            <ac:spMk id="15" creationId="{7A36CB73-B78B-49B6-935C-9C0ABBB49C0C}"/>
          </ac:spMkLst>
        </pc:spChg>
        <pc:spChg chg="add">
          <ac:chgData name="shanvitha Neela" userId="68be273f505a37ea" providerId="Windows Live" clId="Web-{4A9B1F63-CD09-40CF-A278-4E5BDEFF9066}" dt="2024-02-23T08:26:20.247" v="84"/>
          <ac:spMkLst>
            <pc:docMk/>
            <pc:sldMk cId="1482028902" sldId="281"/>
            <ac:spMk id="24" creationId="{E49D7415-2F11-44C2-B6AA-13A25B6814B9}"/>
          </ac:spMkLst>
        </pc:spChg>
        <pc:picChg chg="add mod ord">
          <ac:chgData name="shanvitha Neela" userId="68be273f505a37ea" providerId="Windows Live" clId="Web-{4A9B1F63-CD09-40CF-A278-4E5BDEFF9066}" dt="2024-02-23T08:26:20.247" v="84"/>
          <ac:picMkLst>
            <pc:docMk/>
            <pc:sldMk cId="1482028902" sldId="281"/>
            <ac:picMk id="2" creationId="{A9F57AEC-86ED-F0BC-ECEC-9B0D91DF347F}"/>
          </ac:picMkLst>
        </pc:picChg>
        <pc:picChg chg="add del mod">
          <ac:chgData name="shanvitha Neela" userId="68be273f505a37ea" providerId="Windows Live" clId="Web-{4A9B1F63-CD09-40CF-A278-4E5BDEFF9066}" dt="2024-02-23T08:31:05.788" v="97"/>
          <ac:picMkLst>
            <pc:docMk/>
            <pc:sldMk cId="1482028902" sldId="281"/>
            <ac:picMk id="5" creationId="{3F97A1B8-4A29-B4EB-4724-78B4D41439C3}"/>
          </ac:picMkLst>
        </pc:picChg>
        <pc:picChg chg="del">
          <ac:chgData name="shanvitha Neela" userId="68be273f505a37ea" providerId="Windows Live" clId="Web-{4A9B1F63-CD09-40CF-A278-4E5BDEFF9066}" dt="2024-02-23T08:26:09.762" v="83"/>
          <ac:picMkLst>
            <pc:docMk/>
            <pc:sldMk cId="1482028902" sldId="281"/>
            <ac:picMk id="17" creationId="{069DD88F-78FC-4DAA-A2E4-DDE824B5301D}"/>
          </ac:picMkLst>
        </pc:picChg>
        <pc:cxnChg chg="add">
          <ac:chgData name="shanvitha Neela" userId="68be273f505a37ea" providerId="Windows Live" clId="Web-{4A9B1F63-CD09-40CF-A278-4E5BDEFF9066}" dt="2024-02-23T08:26:20.247" v="84"/>
          <ac:cxnSpMkLst>
            <pc:docMk/>
            <pc:sldMk cId="1482028902" sldId="281"/>
            <ac:cxnSpMk id="20" creationId="{F64F9B95-9045-48D2-B9F3-2927E98F54AA}"/>
          </ac:cxnSpMkLst>
        </pc:cxnChg>
        <pc:cxnChg chg="add">
          <ac:chgData name="shanvitha Neela" userId="68be273f505a37ea" providerId="Windows Live" clId="Web-{4A9B1F63-CD09-40CF-A278-4E5BDEFF9066}" dt="2024-02-23T08:26:20.247" v="84"/>
          <ac:cxnSpMkLst>
            <pc:docMk/>
            <pc:sldMk cId="1482028902" sldId="281"/>
            <ac:cxnSpMk id="22" creationId="{085AA86F-6A4D-4BCB-A045-D992CDC2959B}"/>
          </ac:cxnSpMkLst>
        </pc:cxnChg>
        <pc:cxnChg chg="add">
          <ac:chgData name="shanvitha Neela" userId="68be273f505a37ea" providerId="Windows Live" clId="Web-{4A9B1F63-CD09-40CF-A278-4E5BDEFF9066}" dt="2024-02-23T08:26:20.247" v="84"/>
          <ac:cxnSpMkLst>
            <pc:docMk/>
            <pc:sldMk cId="1482028902" sldId="281"/>
            <ac:cxnSpMk id="26" creationId="{D2E57F3D-33BE-4306-87E6-245763719516}"/>
          </ac:cxnSpMkLst>
        </pc:cxnChg>
      </pc:sldChg>
      <pc:sldChg chg="addSp delSp modSp mod setBg">
        <pc:chgData name="shanvitha Neela" userId="68be273f505a37ea" providerId="Windows Live" clId="Web-{4A9B1F63-CD09-40CF-A278-4E5BDEFF9066}" dt="2024-02-23T08:53:24.275" v="642" actId="14100"/>
        <pc:sldMkLst>
          <pc:docMk/>
          <pc:sldMk cId="683725505" sldId="287"/>
        </pc:sldMkLst>
        <pc:spChg chg="mod">
          <ac:chgData name="shanvitha Neela" userId="68be273f505a37ea" providerId="Windows Live" clId="Web-{4A9B1F63-CD09-40CF-A278-4E5BDEFF9066}" dt="2024-02-23T08:53:24.275" v="642" actId="14100"/>
          <ac:spMkLst>
            <pc:docMk/>
            <pc:sldMk cId="683725505" sldId="287"/>
            <ac:spMk id="3" creationId="{EB2D8EB9-86D8-46F2-805C-7BA07DB989B8}"/>
          </ac:spMkLst>
        </pc:spChg>
        <pc:spChg chg="mod">
          <ac:chgData name="shanvitha Neela" userId="68be273f505a37ea" providerId="Windows Live" clId="Web-{4A9B1F63-CD09-40CF-A278-4E5BDEFF9066}" dt="2024-02-23T08:50:49.738" v="577"/>
          <ac:spMkLst>
            <pc:docMk/>
            <pc:sldMk cId="683725505" sldId="287"/>
            <ac:spMk id="4" creationId="{A5BB3454-C461-4318-8C59-919AC8FD3CDF}"/>
          </ac:spMkLst>
        </pc:spChg>
        <pc:spChg chg="mod">
          <ac:chgData name="shanvitha Neela" userId="68be273f505a37ea" providerId="Windows Live" clId="Web-{4A9B1F63-CD09-40CF-A278-4E5BDEFF9066}" dt="2024-02-23T08:50:49.738" v="577"/>
          <ac:spMkLst>
            <pc:docMk/>
            <pc:sldMk cId="683725505" sldId="287"/>
            <ac:spMk id="5" creationId="{22C7F04A-6CF6-4CF1-BAEE-2B210EFC6B58}"/>
          </ac:spMkLst>
        </pc:spChg>
        <pc:spChg chg="mod">
          <ac:chgData name="shanvitha Neela" userId="68be273f505a37ea" providerId="Windows Live" clId="Web-{4A9B1F63-CD09-40CF-A278-4E5BDEFF9066}" dt="2024-02-23T08:50:49.738" v="577"/>
          <ac:spMkLst>
            <pc:docMk/>
            <pc:sldMk cId="683725505" sldId="287"/>
            <ac:spMk id="6" creationId="{F35FCE68-0761-421A-922F-077DEB02E062}"/>
          </ac:spMkLst>
        </pc:spChg>
        <pc:spChg chg="add del mod">
          <ac:chgData name="shanvitha Neela" userId="68be273f505a37ea" providerId="Windows Live" clId="Web-{4A9B1F63-CD09-40CF-A278-4E5BDEFF9066}" dt="2024-02-23T08:48:59.671" v="562"/>
          <ac:spMkLst>
            <pc:docMk/>
            <pc:sldMk cId="683725505" sldId="287"/>
            <ac:spMk id="7" creationId="{4AB41D62-69D1-EBD7-A1D7-BB1A9ECF4E22}"/>
          </ac:spMkLst>
        </pc:spChg>
        <pc:spChg chg="add del mod">
          <ac:chgData name="shanvitha Neela" userId="68be273f505a37ea" providerId="Windows Live" clId="Web-{4A9B1F63-CD09-40CF-A278-4E5BDEFF9066}" dt="2024-02-23T08:49:28.657" v="564"/>
          <ac:spMkLst>
            <pc:docMk/>
            <pc:sldMk cId="683725505" sldId="287"/>
            <ac:spMk id="10" creationId="{07012224-1DE7-34CA-06FF-99DAD7574B67}"/>
          </ac:spMkLst>
        </pc:spChg>
        <pc:spChg chg="add del">
          <ac:chgData name="shanvitha Neela" userId="68be273f505a37ea" providerId="Windows Live" clId="Web-{4A9B1F63-CD09-40CF-A278-4E5BDEFF9066}" dt="2024-02-23T08:49:52.892" v="566"/>
          <ac:spMkLst>
            <pc:docMk/>
            <pc:sldMk cId="683725505" sldId="287"/>
            <ac:spMk id="20" creationId="{E53615EE-C559-4E03-999B-5477F1626FE5}"/>
          </ac:spMkLst>
        </pc:spChg>
        <pc:spChg chg="add del">
          <ac:chgData name="shanvitha Neela" userId="68be273f505a37ea" providerId="Windows Live" clId="Web-{4A9B1F63-CD09-40CF-A278-4E5BDEFF9066}" dt="2024-02-23T08:50:15.612" v="568"/>
          <ac:spMkLst>
            <pc:docMk/>
            <pc:sldMk cId="683725505" sldId="287"/>
            <ac:spMk id="26" creationId="{E53615EE-C559-4E03-999B-5477F1626FE5}"/>
          </ac:spMkLst>
        </pc:spChg>
        <pc:spChg chg="add del">
          <ac:chgData name="shanvitha Neela" userId="68be273f505a37ea" providerId="Windows Live" clId="Web-{4A9B1F63-CD09-40CF-A278-4E5BDEFF9066}" dt="2024-02-23T08:50:21.549" v="570"/>
          <ac:spMkLst>
            <pc:docMk/>
            <pc:sldMk cId="683725505" sldId="287"/>
            <ac:spMk id="31" creationId="{E53615EE-C559-4E03-999B-5477F1626FE5}"/>
          </ac:spMkLst>
        </pc:spChg>
        <pc:spChg chg="add del">
          <ac:chgData name="shanvitha Neela" userId="68be273f505a37ea" providerId="Windows Live" clId="Web-{4A9B1F63-CD09-40CF-A278-4E5BDEFF9066}" dt="2024-02-23T08:50:29.722" v="572"/>
          <ac:spMkLst>
            <pc:docMk/>
            <pc:sldMk cId="683725505" sldId="287"/>
            <ac:spMk id="37" creationId="{E53615EE-C559-4E03-999B-5477F1626FE5}"/>
          </ac:spMkLst>
        </pc:spChg>
        <pc:spChg chg="add del">
          <ac:chgData name="shanvitha Neela" userId="68be273f505a37ea" providerId="Windows Live" clId="Web-{4A9B1F63-CD09-40CF-A278-4E5BDEFF9066}" dt="2024-02-23T08:50:35.097" v="574"/>
          <ac:spMkLst>
            <pc:docMk/>
            <pc:sldMk cId="683725505" sldId="287"/>
            <ac:spMk id="42" creationId="{5FEC7A34-539B-4949-BC75-F49D5FFC93A2}"/>
          </ac:spMkLst>
        </pc:spChg>
        <pc:spChg chg="add del">
          <ac:chgData name="shanvitha Neela" userId="68be273f505a37ea" providerId="Windows Live" clId="Web-{4A9B1F63-CD09-40CF-A278-4E5BDEFF9066}" dt="2024-02-23T08:50:49.722" v="576"/>
          <ac:spMkLst>
            <pc:docMk/>
            <pc:sldMk cId="683725505" sldId="287"/>
            <ac:spMk id="48" creationId="{E53615EE-C559-4E03-999B-5477F1626FE5}"/>
          </ac:spMkLst>
        </pc:spChg>
        <pc:spChg chg="add">
          <ac:chgData name="shanvitha Neela" userId="68be273f505a37ea" providerId="Windows Live" clId="Web-{4A9B1F63-CD09-40CF-A278-4E5BDEFF9066}" dt="2024-02-23T08:50:49.738" v="577"/>
          <ac:spMkLst>
            <pc:docMk/>
            <pc:sldMk cId="683725505" sldId="287"/>
            <ac:spMk id="53" creationId="{E49D7415-2F11-44C2-B6AA-13A25B6814B9}"/>
          </ac:spMkLst>
        </pc:spChg>
        <pc:picChg chg="add mod ord">
          <ac:chgData name="shanvitha Neela" userId="68be273f505a37ea" providerId="Windows Live" clId="Web-{4A9B1F63-CD09-40CF-A278-4E5BDEFF9066}" dt="2024-02-23T08:50:49.738" v="577"/>
          <ac:picMkLst>
            <pc:docMk/>
            <pc:sldMk cId="683725505" sldId="287"/>
            <ac:picMk id="8" creationId="{844BA20E-AC28-58B6-190D-90CDE2A10BAA}"/>
          </ac:picMkLst>
        </pc:picChg>
        <pc:picChg chg="add mod ord">
          <ac:chgData name="shanvitha Neela" userId="68be273f505a37ea" providerId="Windows Live" clId="Web-{4A9B1F63-CD09-40CF-A278-4E5BDEFF9066}" dt="2024-02-23T08:50:49.738" v="577"/>
          <ac:picMkLst>
            <pc:docMk/>
            <pc:sldMk cId="683725505" sldId="287"/>
            <ac:picMk id="11" creationId="{C5196ADF-7A90-94A5-55B8-DB2804DF5ABF}"/>
          </ac:picMkLst>
        </pc:picChg>
        <pc:picChg chg="del">
          <ac:chgData name="shanvitha Neela" userId="68be273f505a37ea" providerId="Windows Live" clId="Web-{4A9B1F63-CD09-40CF-A278-4E5BDEFF9066}" dt="2024-02-23T08:48:46.296" v="561"/>
          <ac:picMkLst>
            <pc:docMk/>
            <pc:sldMk cId="683725505" sldId="287"/>
            <ac:picMk id="14" creationId="{4643E7D7-B55D-4673-951C-3F23015C5810}"/>
          </ac:picMkLst>
        </pc:picChg>
        <pc:picChg chg="del">
          <ac:chgData name="shanvitha Neela" userId="68be273f505a37ea" providerId="Windows Live" clId="Web-{4A9B1F63-CD09-40CF-A278-4E5BDEFF9066}" dt="2024-02-23T08:49:11.688" v="563"/>
          <ac:picMkLst>
            <pc:docMk/>
            <pc:sldMk cId="683725505" sldId="287"/>
            <ac:picMk id="15" creationId="{81A87375-F390-4DEE-8F4B-B60B12B0F91B}"/>
          </ac:picMkLst>
        </pc:picChg>
        <pc:cxnChg chg="add del">
          <ac:chgData name="shanvitha Neela" userId="68be273f505a37ea" providerId="Windows Live" clId="Web-{4A9B1F63-CD09-40CF-A278-4E5BDEFF9066}" dt="2024-02-23T08:49:52.892" v="566"/>
          <ac:cxnSpMkLst>
            <pc:docMk/>
            <pc:sldMk cId="683725505" sldId="287"/>
            <ac:cxnSpMk id="16" creationId="{F64F9B95-9045-48D2-B9F3-2927E98F54AA}"/>
          </ac:cxnSpMkLst>
        </pc:cxnChg>
        <pc:cxnChg chg="add del">
          <ac:chgData name="shanvitha Neela" userId="68be273f505a37ea" providerId="Windows Live" clId="Web-{4A9B1F63-CD09-40CF-A278-4E5BDEFF9066}" dt="2024-02-23T08:49:52.892" v="566"/>
          <ac:cxnSpMkLst>
            <pc:docMk/>
            <pc:sldMk cId="683725505" sldId="287"/>
            <ac:cxnSpMk id="18" creationId="{085AA86F-6A4D-4BCB-A045-D992CDC2959B}"/>
          </ac:cxnSpMkLst>
        </pc:cxnChg>
        <pc:cxnChg chg="add del">
          <ac:chgData name="shanvitha Neela" userId="68be273f505a37ea" providerId="Windows Live" clId="Web-{4A9B1F63-CD09-40CF-A278-4E5BDEFF9066}" dt="2024-02-23T08:49:52.892" v="566"/>
          <ac:cxnSpMkLst>
            <pc:docMk/>
            <pc:sldMk cId="683725505" sldId="287"/>
            <ac:cxnSpMk id="22" creationId="{799A8EBD-049C-48E6-97ED-C9102D78FC79}"/>
          </ac:cxnSpMkLst>
        </pc:cxnChg>
        <pc:cxnChg chg="add del">
          <ac:chgData name="shanvitha Neela" userId="68be273f505a37ea" providerId="Windows Live" clId="Web-{4A9B1F63-CD09-40CF-A278-4E5BDEFF9066}" dt="2024-02-23T08:50:15.612" v="568"/>
          <ac:cxnSpMkLst>
            <pc:docMk/>
            <pc:sldMk cId="683725505" sldId="287"/>
            <ac:cxnSpMk id="24" creationId="{F64F9B95-9045-48D2-B9F3-2927E98F54AA}"/>
          </ac:cxnSpMkLst>
        </pc:cxnChg>
        <pc:cxnChg chg="add del">
          <ac:chgData name="shanvitha Neela" userId="68be273f505a37ea" providerId="Windows Live" clId="Web-{4A9B1F63-CD09-40CF-A278-4E5BDEFF9066}" dt="2024-02-23T08:50:15.612" v="568"/>
          <ac:cxnSpMkLst>
            <pc:docMk/>
            <pc:sldMk cId="683725505" sldId="287"/>
            <ac:cxnSpMk id="25" creationId="{085AA86F-6A4D-4BCB-A045-D992CDC2959B}"/>
          </ac:cxnSpMkLst>
        </pc:cxnChg>
        <pc:cxnChg chg="add del">
          <ac:chgData name="shanvitha Neela" userId="68be273f505a37ea" providerId="Windows Live" clId="Web-{4A9B1F63-CD09-40CF-A278-4E5BDEFF9066}" dt="2024-02-23T08:50:15.612" v="568"/>
          <ac:cxnSpMkLst>
            <pc:docMk/>
            <pc:sldMk cId="683725505" sldId="287"/>
            <ac:cxnSpMk id="27" creationId="{799A8EBD-049C-48E6-97ED-C9102D78FC79}"/>
          </ac:cxnSpMkLst>
        </pc:cxnChg>
        <pc:cxnChg chg="add del">
          <ac:chgData name="shanvitha Neela" userId="68be273f505a37ea" providerId="Windows Live" clId="Web-{4A9B1F63-CD09-40CF-A278-4E5BDEFF9066}" dt="2024-02-23T08:50:21.549" v="570"/>
          <ac:cxnSpMkLst>
            <pc:docMk/>
            <pc:sldMk cId="683725505" sldId="287"/>
            <ac:cxnSpMk id="29" creationId="{F64F9B95-9045-48D2-B9F3-2927E98F54AA}"/>
          </ac:cxnSpMkLst>
        </pc:cxnChg>
        <pc:cxnChg chg="add del">
          <ac:chgData name="shanvitha Neela" userId="68be273f505a37ea" providerId="Windows Live" clId="Web-{4A9B1F63-CD09-40CF-A278-4E5BDEFF9066}" dt="2024-02-23T08:50:21.549" v="570"/>
          <ac:cxnSpMkLst>
            <pc:docMk/>
            <pc:sldMk cId="683725505" sldId="287"/>
            <ac:cxnSpMk id="30" creationId="{085AA86F-6A4D-4BCB-A045-D992CDC2959B}"/>
          </ac:cxnSpMkLst>
        </pc:cxnChg>
        <pc:cxnChg chg="add del">
          <ac:chgData name="shanvitha Neela" userId="68be273f505a37ea" providerId="Windows Live" clId="Web-{4A9B1F63-CD09-40CF-A278-4E5BDEFF9066}" dt="2024-02-23T08:50:21.549" v="570"/>
          <ac:cxnSpMkLst>
            <pc:docMk/>
            <pc:sldMk cId="683725505" sldId="287"/>
            <ac:cxnSpMk id="32" creationId="{986D0DB0-CC82-4868-9E40-44D1164BD6BA}"/>
          </ac:cxnSpMkLst>
        </pc:cxnChg>
        <pc:cxnChg chg="add del">
          <ac:chgData name="shanvitha Neela" userId="68be273f505a37ea" providerId="Windows Live" clId="Web-{4A9B1F63-CD09-40CF-A278-4E5BDEFF9066}" dt="2024-02-23T08:50:21.549" v="570"/>
          <ac:cxnSpMkLst>
            <pc:docMk/>
            <pc:sldMk cId="683725505" sldId="287"/>
            <ac:cxnSpMk id="33" creationId="{E9879F10-54E5-4F60-A54F-91F348A6C7E8}"/>
          </ac:cxnSpMkLst>
        </pc:cxnChg>
        <pc:cxnChg chg="add del">
          <ac:chgData name="shanvitha Neela" userId="68be273f505a37ea" providerId="Windows Live" clId="Web-{4A9B1F63-CD09-40CF-A278-4E5BDEFF9066}" dt="2024-02-23T08:50:29.722" v="572"/>
          <ac:cxnSpMkLst>
            <pc:docMk/>
            <pc:sldMk cId="683725505" sldId="287"/>
            <ac:cxnSpMk id="35" creationId="{F64F9B95-9045-48D2-B9F3-2927E98F54AA}"/>
          </ac:cxnSpMkLst>
        </pc:cxnChg>
        <pc:cxnChg chg="add del">
          <ac:chgData name="shanvitha Neela" userId="68be273f505a37ea" providerId="Windows Live" clId="Web-{4A9B1F63-CD09-40CF-A278-4E5BDEFF9066}" dt="2024-02-23T08:50:29.722" v="572"/>
          <ac:cxnSpMkLst>
            <pc:docMk/>
            <pc:sldMk cId="683725505" sldId="287"/>
            <ac:cxnSpMk id="36" creationId="{085AA86F-6A4D-4BCB-A045-D992CDC2959B}"/>
          </ac:cxnSpMkLst>
        </pc:cxnChg>
        <pc:cxnChg chg="add del">
          <ac:chgData name="shanvitha Neela" userId="68be273f505a37ea" providerId="Windows Live" clId="Web-{4A9B1F63-CD09-40CF-A278-4E5BDEFF9066}" dt="2024-02-23T08:50:29.722" v="572"/>
          <ac:cxnSpMkLst>
            <pc:docMk/>
            <pc:sldMk cId="683725505" sldId="287"/>
            <ac:cxnSpMk id="38" creationId="{799A8EBD-049C-48E6-97ED-C9102D78FC79}"/>
          </ac:cxnSpMkLst>
        </pc:cxnChg>
        <pc:cxnChg chg="add del">
          <ac:chgData name="shanvitha Neela" userId="68be273f505a37ea" providerId="Windows Live" clId="Web-{4A9B1F63-CD09-40CF-A278-4E5BDEFF9066}" dt="2024-02-23T08:50:35.097" v="574"/>
          <ac:cxnSpMkLst>
            <pc:docMk/>
            <pc:sldMk cId="683725505" sldId="287"/>
            <ac:cxnSpMk id="40" creationId="{F64F9B95-9045-48D2-B9F3-2927E98F54AA}"/>
          </ac:cxnSpMkLst>
        </pc:cxnChg>
        <pc:cxnChg chg="add del">
          <ac:chgData name="shanvitha Neela" userId="68be273f505a37ea" providerId="Windows Live" clId="Web-{4A9B1F63-CD09-40CF-A278-4E5BDEFF9066}" dt="2024-02-23T08:50:35.097" v="574"/>
          <ac:cxnSpMkLst>
            <pc:docMk/>
            <pc:sldMk cId="683725505" sldId="287"/>
            <ac:cxnSpMk id="41" creationId="{085AA86F-6A4D-4BCB-A045-D992CDC2959B}"/>
          </ac:cxnSpMkLst>
        </pc:cxnChg>
        <pc:cxnChg chg="add del">
          <ac:chgData name="shanvitha Neela" userId="68be273f505a37ea" providerId="Windows Live" clId="Web-{4A9B1F63-CD09-40CF-A278-4E5BDEFF9066}" dt="2024-02-23T08:50:35.097" v="574"/>
          <ac:cxnSpMkLst>
            <pc:docMk/>
            <pc:sldMk cId="683725505" sldId="287"/>
            <ac:cxnSpMk id="43" creationId="{CA4B2C18-146D-48F9-BB98-D4E4D70A5A79}"/>
          </ac:cxnSpMkLst>
        </pc:cxnChg>
        <pc:cxnChg chg="add del">
          <ac:chgData name="shanvitha Neela" userId="68be273f505a37ea" providerId="Windows Live" clId="Web-{4A9B1F63-CD09-40CF-A278-4E5BDEFF9066}" dt="2024-02-23T08:50:35.097" v="574"/>
          <ac:cxnSpMkLst>
            <pc:docMk/>
            <pc:sldMk cId="683725505" sldId="287"/>
            <ac:cxnSpMk id="44" creationId="{E51784B1-4DE1-43A3-95B9-A0EB6529F0B9}"/>
          </ac:cxnSpMkLst>
        </pc:cxnChg>
        <pc:cxnChg chg="add del">
          <ac:chgData name="shanvitha Neela" userId="68be273f505a37ea" providerId="Windows Live" clId="Web-{4A9B1F63-CD09-40CF-A278-4E5BDEFF9066}" dt="2024-02-23T08:50:49.722" v="576"/>
          <ac:cxnSpMkLst>
            <pc:docMk/>
            <pc:sldMk cId="683725505" sldId="287"/>
            <ac:cxnSpMk id="46" creationId="{F64F9B95-9045-48D2-B9F3-2927E98F54AA}"/>
          </ac:cxnSpMkLst>
        </pc:cxnChg>
        <pc:cxnChg chg="add del">
          <ac:chgData name="shanvitha Neela" userId="68be273f505a37ea" providerId="Windows Live" clId="Web-{4A9B1F63-CD09-40CF-A278-4E5BDEFF9066}" dt="2024-02-23T08:50:49.722" v="576"/>
          <ac:cxnSpMkLst>
            <pc:docMk/>
            <pc:sldMk cId="683725505" sldId="287"/>
            <ac:cxnSpMk id="47" creationId="{085AA86F-6A4D-4BCB-A045-D992CDC2959B}"/>
          </ac:cxnSpMkLst>
        </pc:cxnChg>
        <pc:cxnChg chg="add del">
          <ac:chgData name="shanvitha Neela" userId="68be273f505a37ea" providerId="Windows Live" clId="Web-{4A9B1F63-CD09-40CF-A278-4E5BDEFF9066}" dt="2024-02-23T08:50:49.722" v="576"/>
          <ac:cxnSpMkLst>
            <pc:docMk/>
            <pc:sldMk cId="683725505" sldId="287"/>
            <ac:cxnSpMk id="49" creationId="{B43766AD-6614-4710-B2A4-7BB682EE3D66}"/>
          </ac:cxnSpMkLst>
        </pc:cxnChg>
        <pc:cxnChg chg="add">
          <ac:chgData name="shanvitha Neela" userId="68be273f505a37ea" providerId="Windows Live" clId="Web-{4A9B1F63-CD09-40CF-A278-4E5BDEFF9066}" dt="2024-02-23T08:50:49.738" v="577"/>
          <ac:cxnSpMkLst>
            <pc:docMk/>
            <pc:sldMk cId="683725505" sldId="287"/>
            <ac:cxnSpMk id="51" creationId="{F64F9B95-9045-48D2-B9F3-2927E98F54AA}"/>
          </ac:cxnSpMkLst>
        </pc:cxnChg>
        <pc:cxnChg chg="add">
          <ac:chgData name="shanvitha Neela" userId="68be273f505a37ea" providerId="Windows Live" clId="Web-{4A9B1F63-CD09-40CF-A278-4E5BDEFF9066}" dt="2024-02-23T08:50:49.738" v="577"/>
          <ac:cxnSpMkLst>
            <pc:docMk/>
            <pc:sldMk cId="683725505" sldId="287"/>
            <ac:cxnSpMk id="52" creationId="{085AA86F-6A4D-4BCB-A045-D992CDC2959B}"/>
          </ac:cxnSpMkLst>
        </pc:cxnChg>
        <pc:cxnChg chg="add">
          <ac:chgData name="shanvitha Neela" userId="68be273f505a37ea" providerId="Windows Live" clId="Web-{4A9B1F63-CD09-40CF-A278-4E5BDEFF9066}" dt="2024-02-23T08:50:49.738" v="577"/>
          <ac:cxnSpMkLst>
            <pc:docMk/>
            <pc:sldMk cId="683725505" sldId="287"/>
            <ac:cxnSpMk id="54" creationId="{C19EF34C-5622-413F-9C9F-AC937E306E7B}"/>
          </ac:cxnSpMkLst>
        </pc:cxnChg>
        <pc:cxnChg chg="add">
          <ac:chgData name="shanvitha Neela" userId="68be273f505a37ea" providerId="Windows Live" clId="Web-{4A9B1F63-CD09-40CF-A278-4E5BDEFF9066}" dt="2024-02-23T08:50:49.738" v="577"/>
          <ac:cxnSpMkLst>
            <pc:docMk/>
            <pc:sldMk cId="683725505" sldId="287"/>
            <ac:cxnSpMk id="55" creationId="{28549954-3C0C-48B7-9BE6-9B32C39D0444}"/>
          </ac:cxnSpMkLst>
        </pc:cxnChg>
      </pc:sldChg>
      <pc:sldChg chg="addSp delSp modSp">
        <pc:chgData name="shanvitha Neela" userId="68be273f505a37ea" providerId="Windows Live" clId="Web-{4A9B1F63-CD09-40CF-A278-4E5BDEFF9066}" dt="2024-02-23T09:27:54.263" v="778"/>
        <pc:sldMkLst>
          <pc:docMk/>
          <pc:sldMk cId="2820735111" sldId="288"/>
        </pc:sldMkLst>
        <pc:spChg chg="add del mod">
          <ac:chgData name="shanvitha Neela" userId="68be273f505a37ea" providerId="Windows Live" clId="Web-{4A9B1F63-CD09-40CF-A278-4E5BDEFF9066}" dt="2024-02-23T09:26:40.168" v="773"/>
          <ac:spMkLst>
            <pc:docMk/>
            <pc:sldMk cId="2820735111" sldId="288"/>
            <ac:spMk id="3" creationId="{9FC5A231-4831-534D-0EB5-C2AF07A78CC0}"/>
          </ac:spMkLst>
        </pc:spChg>
        <pc:spChg chg="add mod">
          <ac:chgData name="shanvitha Neela" userId="68be273f505a37ea" providerId="Windows Live" clId="Web-{4A9B1F63-CD09-40CF-A278-4E5BDEFF9066}" dt="2024-02-23T09:27:54.263" v="778"/>
          <ac:spMkLst>
            <pc:docMk/>
            <pc:sldMk cId="2820735111" sldId="288"/>
            <ac:spMk id="9" creationId="{95F7BB38-3D7F-51D7-F0A3-29A78830DD6A}"/>
          </ac:spMkLst>
        </pc:spChg>
        <pc:graphicFrameChg chg="add del mod ord modGraphic">
          <ac:chgData name="shanvitha Neela" userId="68be273f505a37ea" providerId="Windows Live" clId="Web-{4A9B1F63-CD09-40CF-A278-4E5BDEFF9066}" dt="2024-02-23T09:27:54.263" v="778"/>
          <ac:graphicFrameMkLst>
            <pc:docMk/>
            <pc:sldMk cId="2820735111" sldId="288"/>
            <ac:graphicFrameMk id="4" creationId="{DF138FAD-DBD4-061C-16CD-8C365838B020}"/>
          </ac:graphicFrameMkLst>
        </pc:graphicFrameChg>
        <pc:graphicFrameChg chg="del mod modGraphic">
          <ac:chgData name="shanvitha Neela" userId="68be273f505a37ea" providerId="Windows Live" clId="Web-{4A9B1F63-CD09-40CF-A278-4E5BDEFF9066}" dt="2024-02-23T09:26:10.995" v="772"/>
          <ac:graphicFrameMkLst>
            <pc:docMk/>
            <pc:sldMk cId="2820735111" sldId="288"/>
            <ac:graphicFrameMk id="16" creationId="{97743BA3-3BDB-497A-9D20-735541BDF84E}"/>
          </ac:graphicFrameMkLst>
        </pc:graphicFrameChg>
      </pc:sldChg>
      <pc:sldChg chg="addSp delSp modSp">
        <pc:chgData name="shanvitha Neela" userId="68be273f505a37ea" providerId="Windows Live" clId="Web-{4A9B1F63-CD09-40CF-A278-4E5BDEFF9066}" dt="2024-02-23T09:53:32.157" v="821" actId="20577"/>
        <pc:sldMkLst>
          <pc:docMk/>
          <pc:sldMk cId="1743309060" sldId="289"/>
        </pc:sldMkLst>
        <pc:spChg chg="add del mod">
          <ac:chgData name="shanvitha Neela" userId="68be273f505a37ea" providerId="Windows Live" clId="Web-{4A9B1F63-CD09-40CF-A278-4E5BDEFF9066}" dt="2024-02-23T09:49:27.214" v="819"/>
          <ac:spMkLst>
            <pc:docMk/>
            <pc:sldMk cId="1743309060" sldId="289"/>
            <ac:spMk id="3" creationId="{B2CA41EA-B747-BB0C-D287-1A9E316D48F6}"/>
          </ac:spMkLst>
        </pc:spChg>
        <pc:spChg chg="mod">
          <ac:chgData name="shanvitha Neela" userId="68be273f505a37ea" providerId="Windows Live" clId="Web-{4A9B1F63-CD09-40CF-A278-4E5BDEFF9066}" dt="2024-02-23T09:53:32.157" v="821" actId="20577"/>
          <ac:spMkLst>
            <pc:docMk/>
            <pc:sldMk cId="1743309060" sldId="289"/>
            <ac:spMk id="70" creationId="{1272E09B-CE1D-409C-82FE-09F0399EB86A}"/>
          </ac:spMkLst>
        </pc:spChg>
        <pc:picChg chg="del">
          <ac:chgData name="shanvitha Neela" userId="68be273f505a37ea" providerId="Windows Live" clId="Web-{4A9B1F63-CD09-40CF-A278-4E5BDEFF9066}" dt="2024-02-23T09:49:23.042" v="818"/>
          <ac:picMkLst>
            <pc:docMk/>
            <pc:sldMk cId="1743309060" sldId="289"/>
            <ac:picMk id="19" creationId="{DF38965B-ECCE-431F-9B6C-E1F3E5B2D13E}"/>
          </ac:picMkLst>
        </pc:picChg>
      </pc:sldChg>
      <pc:sldChg chg="new del ord">
        <pc:chgData name="shanvitha Neela" userId="68be273f505a37ea" providerId="Windows Live" clId="Web-{4A9B1F63-CD09-40CF-A278-4E5BDEFF9066}" dt="2024-02-23T09:54:02.517" v="825"/>
        <pc:sldMkLst>
          <pc:docMk/>
          <pc:sldMk cId="4110632430" sldId="304"/>
        </pc:sldMkLst>
      </pc:sldChg>
      <pc:sldChg chg="new del">
        <pc:chgData name="shanvitha Neela" userId="68be273f505a37ea" providerId="Windows Live" clId="Web-{4A9B1F63-CD09-40CF-A278-4E5BDEFF9066}" dt="2024-02-23T09:54:21.283" v="827"/>
        <pc:sldMkLst>
          <pc:docMk/>
          <pc:sldMk cId="3403369582" sldId="305"/>
        </pc:sldMkLst>
      </pc:sldChg>
      <pc:sldChg chg="delSp new">
        <pc:chgData name="shanvitha Neela" userId="68be273f505a37ea" providerId="Windows Live" clId="Web-{4A9B1F63-CD09-40CF-A278-4E5BDEFF9066}" dt="2024-02-23T09:54:40.127" v="829"/>
        <pc:sldMkLst>
          <pc:docMk/>
          <pc:sldMk cId="1437261653" sldId="306"/>
        </pc:sldMkLst>
        <pc:spChg chg="del">
          <ac:chgData name="shanvitha Neela" userId="68be273f505a37ea" providerId="Windows Live" clId="Web-{4A9B1F63-CD09-40CF-A278-4E5BDEFF9066}" dt="2024-02-23T09:54:34.190" v="828"/>
          <ac:spMkLst>
            <pc:docMk/>
            <pc:sldMk cId="1437261653" sldId="306"/>
            <ac:spMk id="2" creationId="{3297EE9D-1C44-8675-89E6-45A98B670B50}"/>
          </ac:spMkLst>
        </pc:spChg>
        <pc:spChg chg="del">
          <ac:chgData name="shanvitha Neela" userId="68be273f505a37ea" providerId="Windows Live" clId="Web-{4A9B1F63-CD09-40CF-A278-4E5BDEFF9066}" dt="2024-02-23T09:54:40.127" v="829"/>
          <ac:spMkLst>
            <pc:docMk/>
            <pc:sldMk cId="1437261653" sldId="306"/>
            <ac:spMk id="3" creationId="{B0630519-58A0-FE06-09F8-99E2514A390C}"/>
          </ac:spMkLst>
        </pc:spChg>
      </pc:sldChg>
    </pc:docChg>
  </pc:docChgLst>
  <pc:docChgLst>
    <pc:chgData name="shanvitha Neela" userId="68be273f505a37ea" providerId="Windows Live" clId="Web-{9506A1DF-45D2-4FD4-AA7E-2C68F34BF3C3}"/>
    <pc:docChg chg="addSld modSld">
      <pc:chgData name="shanvitha Neela" userId="68be273f505a37ea" providerId="Windows Live" clId="Web-{9506A1DF-45D2-4FD4-AA7E-2C68F34BF3C3}" dt="2024-02-23T21:05:35.794" v="501"/>
      <pc:docMkLst>
        <pc:docMk/>
      </pc:docMkLst>
      <pc:sldChg chg="addSp delSp modSp">
        <pc:chgData name="shanvitha Neela" userId="68be273f505a37ea" providerId="Windows Live" clId="Web-{9506A1DF-45D2-4FD4-AA7E-2C68F34BF3C3}" dt="2024-02-23T17:55:30.068" v="135" actId="14100"/>
        <pc:sldMkLst>
          <pc:docMk/>
          <pc:sldMk cId="133507419" sldId="292"/>
        </pc:sldMkLst>
        <pc:spChg chg="add del mod">
          <ac:chgData name="shanvitha Neela" userId="68be273f505a37ea" providerId="Windows Live" clId="Web-{9506A1DF-45D2-4FD4-AA7E-2C68F34BF3C3}" dt="2024-02-23T16:32:55.974" v="6"/>
          <ac:spMkLst>
            <pc:docMk/>
            <pc:sldMk cId="133507419" sldId="292"/>
            <ac:spMk id="3" creationId="{CDD821B5-1500-8C99-C9B4-9D354DE7BBA1}"/>
          </ac:spMkLst>
        </pc:spChg>
        <pc:spChg chg="add del mod">
          <ac:chgData name="shanvitha Neela" userId="68be273f505a37ea" providerId="Windows Live" clId="Web-{9506A1DF-45D2-4FD4-AA7E-2C68F34BF3C3}" dt="2024-02-23T16:33:06.709" v="9"/>
          <ac:spMkLst>
            <pc:docMk/>
            <pc:sldMk cId="133507419" sldId="292"/>
            <ac:spMk id="7" creationId="{A8680486-CFA6-BA93-A8AE-0F887D89D181}"/>
          </ac:spMkLst>
        </pc:spChg>
        <pc:spChg chg="mod">
          <ac:chgData name="shanvitha Neela" userId="68be273f505a37ea" providerId="Windows Live" clId="Web-{9506A1DF-45D2-4FD4-AA7E-2C68F34BF3C3}" dt="2024-02-23T17:55:23.755" v="133" actId="14100"/>
          <ac:spMkLst>
            <pc:docMk/>
            <pc:sldMk cId="133507419" sldId="292"/>
            <ac:spMk id="8" creationId="{4A6A2756-6ED6-43F6-B815-E072B1534E2C}"/>
          </ac:spMkLst>
        </pc:spChg>
        <pc:spChg chg="del mod">
          <ac:chgData name="shanvitha Neela" userId="68be273f505a37ea" providerId="Windows Live" clId="Web-{9506A1DF-45D2-4FD4-AA7E-2C68F34BF3C3}" dt="2024-02-23T16:33:03.428" v="8"/>
          <ac:spMkLst>
            <pc:docMk/>
            <pc:sldMk cId="133507419" sldId="292"/>
            <ac:spMk id="9" creationId="{6AFCC9BD-B6E6-44EF-893D-F3E542646ADC}"/>
          </ac:spMkLst>
        </pc:spChg>
        <pc:spChg chg="del">
          <ac:chgData name="shanvitha Neela" userId="68be273f505a37ea" providerId="Windows Live" clId="Web-{9506A1DF-45D2-4FD4-AA7E-2C68F34BF3C3}" dt="2024-02-23T16:33:16.350" v="12"/>
          <ac:spMkLst>
            <pc:docMk/>
            <pc:sldMk cId="133507419" sldId="292"/>
            <ac:spMk id="10" creationId="{C0DCC115-5B9A-45BB-8842-B73631735814}"/>
          </ac:spMkLst>
        </pc:spChg>
        <pc:spChg chg="del">
          <ac:chgData name="shanvitha Neela" userId="68be273f505a37ea" providerId="Windows Live" clId="Web-{9506A1DF-45D2-4FD4-AA7E-2C68F34BF3C3}" dt="2024-02-23T16:33:30.601" v="16"/>
          <ac:spMkLst>
            <pc:docMk/>
            <pc:sldMk cId="133507419" sldId="292"/>
            <ac:spMk id="11" creationId="{89214E62-345B-4DE3-BBA0-C43EF4CCFC63}"/>
          </ac:spMkLst>
        </pc:spChg>
        <pc:spChg chg="add del mod">
          <ac:chgData name="shanvitha Neela" userId="68be273f505a37ea" providerId="Windows Live" clId="Web-{9506A1DF-45D2-4FD4-AA7E-2C68F34BF3C3}" dt="2024-02-23T16:33:12.881" v="11"/>
          <ac:spMkLst>
            <pc:docMk/>
            <pc:sldMk cId="133507419" sldId="292"/>
            <ac:spMk id="13" creationId="{8C7F4F92-887E-327A-CE1D-0EE052C9BFFF}"/>
          </ac:spMkLst>
        </pc:spChg>
        <pc:spChg chg="add del mod">
          <ac:chgData name="shanvitha Neela" userId="68be273f505a37ea" providerId="Windows Live" clId="Web-{9506A1DF-45D2-4FD4-AA7E-2C68F34BF3C3}" dt="2024-02-23T16:33:19.944" v="13"/>
          <ac:spMkLst>
            <pc:docMk/>
            <pc:sldMk cId="133507419" sldId="292"/>
            <ac:spMk id="15" creationId="{DA067505-B318-B4D0-0C94-C27EEB54E1ED}"/>
          </ac:spMkLst>
        </pc:spChg>
        <pc:spChg chg="add del mod">
          <ac:chgData name="shanvitha Neela" userId="68be273f505a37ea" providerId="Windows Live" clId="Web-{9506A1DF-45D2-4FD4-AA7E-2C68F34BF3C3}" dt="2024-02-23T16:33:25.179" v="15"/>
          <ac:spMkLst>
            <pc:docMk/>
            <pc:sldMk cId="133507419" sldId="292"/>
            <ac:spMk id="17" creationId="{BFD08907-5154-8188-126F-1552FD01E335}"/>
          </ac:spMkLst>
        </pc:spChg>
        <pc:spChg chg="add del mod">
          <ac:chgData name="shanvitha Neela" userId="68be273f505a37ea" providerId="Windows Live" clId="Web-{9506A1DF-45D2-4FD4-AA7E-2C68F34BF3C3}" dt="2024-02-23T16:33:34.132" v="17"/>
          <ac:spMkLst>
            <pc:docMk/>
            <pc:sldMk cId="133507419" sldId="292"/>
            <ac:spMk id="19" creationId="{EBFF8796-E3B3-A710-6B2A-5227920B37EA}"/>
          </ac:spMkLst>
        </pc:spChg>
        <pc:spChg chg="del mod">
          <ac:chgData name="shanvitha Neela" userId="68be273f505a37ea" providerId="Windows Live" clId="Web-{9506A1DF-45D2-4FD4-AA7E-2C68F34BF3C3}" dt="2024-02-23T16:32:50.599" v="5"/>
          <ac:spMkLst>
            <pc:docMk/>
            <pc:sldMk cId="133507419" sldId="292"/>
            <ac:spMk id="48" creationId="{3FAD267D-48CA-4B52-A614-859C9E67EF0A}"/>
          </ac:spMkLst>
        </pc:spChg>
        <pc:spChg chg="del">
          <ac:chgData name="shanvitha Neela" userId="68be273f505a37ea" providerId="Windows Live" clId="Web-{9506A1DF-45D2-4FD4-AA7E-2C68F34BF3C3}" dt="2024-02-23T16:33:10.256" v="10"/>
          <ac:spMkLst>
            <pc:docMk/>
            <pc:sldMk cId="133507419" sldId="292"/>
            <ac:spMk id="49" creationId="{3F043492-EBAC-4EA3-8558-3DCB1AA313D2}"/>
          </ac:spMkLst>
        </pc:spChg>
        <pc:spChg chg="del">
          <ac:chgData name="shanvitha Neela" userId="68be273f505a37ea" providerId="Windows Live" clId="Web-{9506A1DF-45D2-4FD4-AA7E-2C68F34BF3C3}" dt="2024-02-23T16:33:23.428" v="14"/>
          <ac:spMkLst>
            <pc:docMk/>
            <pc:sldMk cId="133507419" sldId="292"/>
            <ac:spMk id="50" creationId="{375241F6-59C5-4A0F-AEF5-2BF080FE8541}"/>
          </ac:spMkLst>
        </pc:spChg>
        <pc:picChg chg="add mod">
          <ac:chgData name="shanvitha Neela" userId="68be273f505a37ea" providerId="Windows Live" clId="Web-{9506A1DF-45D2-4FD4-AA7E-2C68F34BF3C3}" dt="2024-02-23T17:55:30.068" v="135" actId="14100"/>
          <ac:picMkLst>
            <pc:docMk/>
            <pc:sldMk cId="133507419" sldId="292"/>
            <ac:picMk id="2" creationId="{5D5C45F7-9011-18E5-CBC4-638605B1F14E}"/>
          </ac:picMkLst>
        </pc:picChg>
        <pc:picChg chg="add mod">
          <ac:chgData name="shanvitha Neela" userId="68be273f505a37ea" providerId="Windows Live" clId="Web-{9506A1DF-45D2-4FD4-AA7E-2C68F34BF3C3}" dt="2024-02-23T17:53:27.611" v="117" actId="14100"/>
          <ac:picMkLst>
            <pc:docMk/>
            <pc:sldMk cId="133507419" sldId="292"/>
            <ac:picMk id="3" creationId="{F4D67178-DBC2-E1D0-95C4-E3F603D8AB31}"/>
          </ac:picMkLst>
        </pc:picChg>
        <pc:picChg chg="add del mod">
          <ac:chgData name="shanvitha Neela" userId="68be273f505a37ea" providerId="Windows Live" clId="Web-{9506A1DF-45D2-4FD4-AA7E-2C68F34BF3C3}" dt="2024-02-23T16:34:41.197" v="20"/>
          <ac:picMkLst>
            <pc:docMk/>
            <pc:sldMk cId="133507419" sldId="292"/>
            <ac:picMk id="20" creationId="{59048B60-1FE0-42BD-5B40-86DF3F65650F}"/>
          </ac:picMkLst>
        </pc:picChg>
        <pc:picChg chg="add del mod">
          <ac:chgData name="shanvitha Neela" userId="68be273f505a37ea" providerId="Windows Live" clId="Web-{9506A1DF-45D2-4FD4-AA7E-2C68F34BF3C3}" dt="2024-02-23T16:35:37.199" v="25"/>
          <ac:picMkLst>
            <pc:docMk/>
            <pc:sldMk cId="133507419" sldId="292"/>
            <ac:picMk id="21" creationId="{797BB671-99DA-4D95-244E-5385CED53E57}"/>
          </ac:picMkLst>
        </pc:picChg>
        <pc:picChg chg="add del mod">
          <ac:chgData name="shanvitha Neela" userId="68be273f505a37ea" providerId="Windows Live" clId="Web-{9506A1DF-45D2-4FD4-AA7E-2C68F34BF3C3}" dt="2024-02-23T17:17:35.684" v="60"/>
          <ac:picMkLst>
            <pc:docMk/>
            <pc:sldMk cId="133507419" sldId="292"/>
            <ac:picMk id="22" creationId="{9B19ADEB-7CA6-37B5-1EFD-2F3EF9AB012B}"/>
          </ac:picMkLst>
        </pc:picChg>
        <pc:picChg chg="add del mod">
          <ac:chgData name="shanvitha Neela" userId="68be273f505a37ea" providerId="Windows Live" clId="Web-{9506A1DF-45D2-4FD4-AA7E-2C68F34BF3C3}" dt="2024-02-23T17:17:33.653" v="59"/>
          <ac:picMkLst>
            <pc:docMk/>
            <pc:sldMk cId="133507419" sldId="292"/>
            <ac:picMk id="23" creationId="{AC3C8F8F-CAC7-910A-60F1-0E3FD816C824}"/>
          </ac:picMkLst>
        </pc:picChg>
        <pc:picChg chg="add del mod">
          <ac:chgData name="shanvitha Neela" userId="68be273f505a37ea" providerId="Windows Live" clId="Web-{9506A1DF-45D2-4FD4-AA7E-2C68F34BF3C3}" dt="2024-02-23T16:52:22.691" v="30"/>
          <ac:picMkLst>
            <pc:docMk/>
            <pc:sldMk cId="133507419" sldId="292"/>
            <ac:picMk id="24" creationId="{DA7C1F97-D845-2BB7-E3E9-AB180874EF6B}"/>
          </ac:picMkLst>
        </pc:picChg>
        <pc:picChg chg="add del mod">
          <ac:chgData name="shanvitha Neela" userId="68be273f505a37ea" providerId="Windows Live" clId="Web-{9506A1DF-45D2-4FD4-AA7E-2C68F34BF3C3}" dt="2024-02-23T17:17:37.606" v="61"/>
          <ac:picMkLst>
            <pc:docMk/>
            <pc:sldMk cId="133507419" sldId="292"/>
            <ac:picMk id="25" creationId="{4B3AC813-4990-7783-F584-6366B33AE29E}"/>
          </ac:picMkLst>
        </pc:picChg>
      </pc:sldChg>
      <pc:sldChg chg="addSp delSp modSp mod setBg">
        <pc:chgData name="shanvitha Neela" userId="68be273f505a37ea" providerId="Windows Live" clId="Web-{9506A1DF-45D2-4FD4-AA7E-2C68F34BF3C3}" dt="2024-02-23T21:05:35.794" v="501"/>
        <pc:sldMkLst>
          <pc:docMk/>
          <pc:sldMk cId="3093274340" sldId="302"/>
        </pc:sldMkLst>
        <pc:spChg chg="mod">
          <ac:chgData name="shanvitha Neela" userId="68be273f505a37ea" providerId="Windows Live" clId="Web-{9506A1DF-45D2-4FD4-AA7E-2C68F34BF3C3}" dt="2024-02-23T21:05:35.794" v="501"/>
          <ac:spMkLst>
            <pc:docMk/>
            <pc:sldMk cId="3093274340" sldId="302"/>
            <ac:spMk id="2" creationId="{CB02B9FC-B1A4-42E1-B2DC-D0C0A1C37D05}"/>
          </ac:spMkLst>
        </pc:spChg>
        <pc:spChg chg="mod">
          <ac:chgData name="shanvitha Neela" userId="68be273f505a37ea" providerId="Windows Live" clId="Web-{9506A1DF-45D2-4FD4-AA7E-2C68F34BF3C3}" dt="2024-02-23T21:05:35.794" v="501"/>
          <ac:spMkLst>
            <pc:docMk/>
            <pc:sldMk cId="3093274340" sldId="302"/>
            <ac:spMk id="4" creationId="{5483E4BF-9AC6-4D06-8588-EDC2D3F0210B}"/>
          </ac:spMkLst>
        </pc:spChg>
        <pc:spChg chg="mod">
          <ac:chgData name="shanvitha Neela" userId="68be273f505a37ea" providerId="Windows Live" clId="Web-{9506A1DF-45D2-4FD4-AA7E-2C68F34BF3C3}" dt="2024-02-23T21:05:35.794" v="501"/>
          <ac:spMkLst>
            <pc:docMk/>
            <pc:sldMk cId="3093274340" sldId="302"/>
            <ac:spMk id="5" creationId="{72222C8D-E9B4-48F2-9C7F-21F2902FB362}"/>
          </ac:spMkLst>
        </pc:spChg>
        <pc:spChg chg="del mod">
          <ac:chgData name="shanvitha Neela" userId="68be273f505a37ea" providerId="Windows Live" clId="Web-{9506A1DF-45D2-4FD4-AA7E-2C68F34BF3C3}" dt="2024-02-23T21:04:16.995" v="495"/>
          <ac:spMkLst>
            <pc:docMk/>
            <pc:sldMk cId="3093274340" sldId="302"/>
            <ac:spMk id="6" creationId="{9E34ACCB-B6BA-4CC9-8CCA-E2AD5B563412}"/>
          </ac:spMkLst>
        </pc:spChg>
        <pc:spChg chg="add del mod">
          <ac:chgData name="shanvitha Neela" userId="68be273f505a37ea" providerId="Windows Live" clId="Web-{9506A1DF-45D2-4FD4-AA7E-2C68F34BF3C3}" dt="2024-02-23T21:03:59.197" v="489"/>
          <ac:spMkLst>
            <pc:docMk/>
            <pc:sldMk cId="3093274340" sldId="302"/>
            <ac:spMk id="7" creationId="{94F1B829-2C9B-2105-1323-E4A67C3661DB}"/>
          </ac:spMkLst>
        </pc:spChg>
        <pc:spChg chg="add del mod">
          <ac:chgData name="shanvitha Neela" userId="68be273f505a37ea" providerId="Windows Live" clId="Web-{9506A1DF-45D2-4FD4-AA7E-2C68F34BF3C3}" dt="2024-02-23T21:05:28.825" v="500"/>
          <ac:spMkLst>
            <pc:docMk/>
            <pc:sldMk cId="3093274340" sldId="302"/>
            <ac:spMk id="9" creationId="{0D7B510D-75F0-71C4-CE74-CEFCCB5E22F3}"/>
          </ac:spMkLst>
        </pc:spChg>
        <pc:spChg chg="add del mod">
          <ac:chgData name="shanvitha Neela" userId="68be273f505a37ea" providerId="Windows Live" clId="Web-{9506A1DF-45D2-4FD4-AA7E-2C68F34BF3C3}" dt="2024-02-23T21:04:04.338" v="491"/>
          <ac:spMkLst>
            <pc:docMk/>
            <pc:sldMk cId="3093274340" sldId="302"/>
            <ac:spMk id="11" creationId="{F939B934-6B2F-CFBF-0540-96BBB19FEF81}"/>
          </ac:spMkLst>
        </pc:spChg>
        <pc:spChg chg="add del mod">
          <ac:chgData name="shanvitha Neela" userId="68be273f505a37ea" providerId="Windows Live" clId="Web-{9506A1DF-45D2-4FD4-AA7E-2C68F34BF3C3}" dt="2024-02-23T21:04:08.885" v="493"/>
          <ac:spMkLst>
            <pc:docMk/>
            <pc:sldMk cId="3093274340" sldId="302"/>
            <ac:spMk id="13" creationId="{89E9B5A6-D5C2-EC73-3563-D1313CE2D583}"/>
          </ac:spMkLst>
        </pc:spChg>
        <pc:spChg chg="add del mod">
          <ac:chgData name="shanvitha Neela" userId="68be273f505a37ea" providerId="Windows Live" clId="Web-{9506A1DF-45D2-4FD4-AA7E-2C68F34BF3C3}" dt="2024-02-23T21:05:35.794" v="501"/>
          <ac:spMkLst>
            <pc:docMk/>
            <pc:sldMk cId="3093274340" sldId="302"/>
            <ac:spMk id="18" creationId="{630CBB0D-3012-48EF-BD12-91A7A68B5AF3}"/>
          </ac:spMkLst>
        </pc:spChg>
        <pc:spChg chg="add">
          <ac:chgData name="shanvitha Neela" userId="68be273f505a37ea" providerId="Windows Live" clId="Web-{9506A1DF-45D2-4FD4-AA7E-2C68F34BF3C3}" dt="2024-02-23T21:05:35.794" v="501"/>
          <ac:spMkLst>
            <pc:docMk/>
            <pc:sldMk cId="3093274340" sldId="302"/>
            <ac:spMk id="28" creationId="{33E93247-6229-44AB-A550-739E971E690B}"/>
          </ac:spMkLst>
        </pc:spChg>
        <pc:spChg chg="add">
          <ac:chgData name="shanvitha Neela" userId="68be273f505a37ea" providerId="Windows Live" clId="Web-{9506A1DF-45D2-4FD4-AA7E-2C68F34BF3C3}" dt="2024-02-23T21:05:35.794" v="501"/>
          <ac:spMkLst>
            <pc:docMk/>
            <pc:sldMk cId="3093274340" sldId="302"/>
            <ac:spMk id="30" creationId="{612349FF-7742-42ED-ADF3-238B5DDD176C}"/>
          </ac:spMkLst>
        </pc:spChg>
        <pc:picChg chg="del">
          <ac:chgData name="shanvitha Neela" userId="68be273f505a37ea" providerId="Windows Live" clId="Web-{9506A1DF-45D2-4FD4-AA7E-2C68F34BF3C3}" dt="2024-02-23T21:03:55.072" v="487"/>
          <ac:picMkLst>
            <pc:docMk/>
            <pc:sldMk cId="3093274340" sldId="302"/>
            <ac:picMk id="15" creationId="{3A763A56-8C12-404B-B374-9F31E4B70456}"/>
          </ac:picMkLst>
        </pc:picChg>
        <pc:picChg chg="del">
          <ac:chgData name="shanvitha Neela" userId="68be273f505a37ea" providerId="Windows Live" clId="Web-{9506A1DF-45D2-4FD4-AA7E-2C68F34BF3C3}" dt="2024-02-23T21:03:56.244" v="488"/>
          <ac:picMkLst>
            <pc:docMk/>
            <pc:sldMk cId="3093274340" sldId="302"/>
            <ac:picMk id="16" creationId="{DDB395F7-633B-4BAB-9D62-331ADC13DF89}"/>
          </ac:picMkLst>
        </pc:picChg>
        <pc:picChg chg="del">
          <ac:chgData name="shanvitha Neela" userId="68be273f505a37ea" providerId="Windows Live" clId="Web-{9506A1DF-45D2-4FD4-AA7E-2C68F34BF3C3}" dt="2024-02-23T21:04:02.650" v="490"/>
          <ac:picMkLst>
            <pc:docMk/>
            <pc:sldMk cId="3093274340" sldId="302"/>
            <ac:picMk id="17" creationId="{1B0C884E-6FFE-4DE6-BFE7-C8DDFFBD2CA3}"/>
          </ac:picMkLst>
        </pc:picChg>
        <pc:picChg chg="add mod ord">
          <ac:chgData name="shanvitha Neela" userId="68be273f505a37ea" providerId="Windows Live" clId="Web-{9506A1DF-45D2-4FD4-AA7E-2C68F34BF3C3}" dt="2024-02-23T21:05:35.794" v="501"/>
          <ac:picMkLst>
            <pc:docMk/>
            <pc:sldMk cId="3093274340" sldId="302"/>
            <ac:picMk id="19" creationId="{08935983-8891-E42A-C3D5-B145BB94B53F}"/>
          </ac:picMkLst>
        </pc:picChg>
        <pc:picChg chg="del">
          <ac:chgData name="shanvitha Neela" userId="68be273f505a37ea" providerId="Windows Live" clId="Web-{9506A1DF-45D2-4FD4-AA7E-2C68F34BF3C3}" dt="2024-02-23T21:04:06.776" v="492"/>
          <ac:picMkLst>
            <pc:docMk/>
            <pc:sldMk cId="3093274340" sldId="302"/>
            <ac:picMk id="22" creationId="{8B455C34-F1AA-4708-A656-BEC06F9933C9}"/>
          </ac:picMkLst>
        </pc:picChg>
        <pc:cxnChg chg="add">
          <ac:chgData name="shanvitha Neela" userId="68be273f505a37ea" providerId="Windows Live" clId="Web-{9506A1DF-45D2-4FD4-AA7E-2C68F34BF3C3}" dt="2024-02-23T21:05:35.794" v="501"/>
          <ac:cxnSpMkLst>
            <pc:docMk/>
            <pc:sldMk cId="3093274340" sldId="302"/>
            <ac:cxnSpMk id="24" creationId="{F64F9B95-9045-48D2-B9F3-2927E98F54AA}"/>
          </ac:cxnSpMkLst>
        </pc:cxnChg>
        <pc:cxnChg chg="add">
          <ac:chgData name="shanvitha Neela" userId="68be273f505a37ea" providerId="Windows Live" clId="Web-{9506A1DF-45D2-4FD4-AA7E-2C68F34BF3C3}" dt="2024-02-23T21:05:35.794" v="501"/>
          <ac:cxnSpMkLst>
            <pc:docMk/>
            <pc:sldMk cId="3093274340" sldId="302"/>
            <ac:cxnSpMk id="26" creationId="{085AA86F-6A4D-4BCB-A045-D992CDC2959B}"/>
          </ac:cxnSpMkLst>
        </pc:cxnChg>
      </pc:sldChg>
      <pc:sldChg chg="modSp">
        <pc:chgData name="shanvitha Neela" userId="68be273f505a37ea" providerId="Windows Live" clId="Web-{9506A1DF-45D2-4FD4-AA7E-2C68F34BF3C3}" dt="2024-02-23T16:36:00.216" v="26" actId="20577"/>
        <pc:sldMkLst>
          <pc:docMk/>
          <pc:sldMk cId="2612529484" sldId="308"/>
        </pc:sldMkLst>
        <pc:spChg chg="mod">
          <ac:chgData name="shanvitha Neela" userId="68be273f505a37ea" providerId="Windows Live" clId="Web-{9506A1DF-45D2-4FD4-AA7E-2C68F34BF3C3}" dt="2024-02-23T16:36:00.216" v="26" actId="20577"/>
          <ac:spMkLst>
            <pc:docMk/>
            <pc:sldMk cId="2612529484" sldId="308"/>
            <ac:spMk id="8" creationId="{0F231E8E-FA69-75B3-F784-5B815EE46A52}"/>
          </ac:spMkLst>
        </pc:spChg>
        <pc:spChg chg="mod">
          <ac:chgData name="shanvitha Neela" userId="68be273f505a37ea" providerId="Windows Live" clId="Web-{9506A1DF-45D2-4FD4-AA7E-2C68F34BF3C3}" dt="2024-02-23T16:32:26.114" v="3" actId="20577"/>
          <ac:spMkLst>
            <pc:docMk/>
            <pc:sldMk cId="2612529484" sldId="308"/>
            <ac:spMk id="12" creationId="{CCBED017-DE9A-054A-5FCE-089458FCA1B1}"/>
          </ac:spMkLst>
        </pc:spChg>
      </pc:sldChg>
      <pc:sldChg chg="addSp delSp modSp new">
        <pc:chgData name="shanvitha Neela" userId="68be273f505a37ea" providerId="Windows Live" clId="Web-{9506A1DF-45D2-4FD4-AA7E-2C68F34BF3C3}" dt="2024-02-23T17:24:59.093" v="105" actId="14100"/>
        <pc:sldMkLst>
          <pc:docMk/>
          <pc:sldMk cId="86335455" sldId="309"/>
        </pc:sldMkLst>
        <pc:spChg chg="del">
          <ac:chgData name="shanvitha Neela" userId="68be273f505a37ea" providerId="Windows Live" clId="Web-{9506A1DF-45D2-4FD4-AA7E-2C68F34BF3C3}" dt="2024-02-23T16:53:29.819" v="40"/>
          <ac:spMkLst>
            <pc:docMk/>
            <pc:sldMk cId="86335455" sldId="309"/>
            <ac:spMk id="2" creationId="{F460A067-5409-FF44-E5C8-041B06F565F9}"/>
          </ac:spMkLst>
        </pc:spChg>
        <pc:spChg chg="del">
          <ac:chgData name="shanvitha Neela" userId="68be273f505a37ea" providerId="Windows Live" clId="Web-{9506A1DF-45D2-4FD4-AA7E-2C68F34BF3C3}" dt="2024-02-23T16:53:33.850" v="41"/>
          <ac:spMkLst>
            <pc:docMk/>
            <pc:sldMk cId="86335455" sldId="309"/>
            <ac:spMk id="3" creationId="{73AE1B69-71D5-AA86-C7F9-CC42A48B1610}"/>
          </ac:spMkLst>
        </pc:spChg>
        <pc:spChg chg="add mod">
          <ac:chgData name="shanvitha Neela" userId="68be273f505a37ea" providerId="Windows Live" clId="Web-{9506A1DF-45D2-4FD4-AA7E-2C68F34BF3C3}" dt="2024-02-23T17:24:59.093" v="105" actId="14100"/>
          <ac:spMkLst>
            <pc:docMk/>
            <pc:sldMk cId="86335455" sldId="309"/>
            <ac:spMk id="9" creationId="{4C904EE5-5A94-5DC8-2991-35A43EF72BB9}"/>
          </ac:spMkLst>
        </pc:spChg>
        <pc:picChg chg="add mod">
          <ac:chgData name="shanvitha Neela" userId="68be273f505a37ea" providerId="Windows Live" clId="Web-{9506A1DF-45D2-4FD4-AA7E-2C68F34BF3C3}" dt="2024-02-23T17:24:50.015" v="103" actId="1076"/>
          <ac:picMkLst>
            <pc:docMk/>
            <pc:sldMk cId="86335455" sldId="309"/>
            <ac:picMk id="2" creationId="{BE57E623-516E-240B-D6B6-5F69802F6A13}"/>
          </ac:picMkLst>
        </pc:picChg>
        <pc:picChg chg="add mod">
          <ac:chgData name="shanvitha Neela" userId="68be273f505a37ea" providerId="Windows Live" clId="Web-{9506A1DF-45D2-4FD4-AA7E-2C68F34BF3C3}" dt="2024-02-23T17:23:00.745" v="73" actId="1076"/>
          <ac:picMkLst>
            <pc:docMk/>
            <pc:sldMk cId="86335455" sldId="309"/>
            <ac:picMk id="3" creationId="{0D2201CA-C57A-19AC-EB9E-278DEAA949C7}"/>
          </ac:picMkLst>
        </pc:picChg>
        <pc:picChg chg="add del mod">
          <ac:chgData name="shanvitha Neela" userId="68be273f505a37ea" providerId="Windows Live" clId="Web-{9506A1DF-45D2-4FD4-AA7E-2C68F34BF3C3}" dt="2024-02-23T17:11:32.716" v="57"/>
          <ac:picMkLst>
            <pc:docMk/>
            <pc:sldMk cId="86335455" sldId="309"/>
            <ac:picMk id="6" creationId="{AE0BC98F-DE97-9658-9FAC-E81E8707E717}"/>
          </ac:picMkLst>
        </pc:picChg>
        <pc:picChg chg="add del mod">
          <ac:chgData name="shanvitha Neela" userId="68be273f505a37ea" providerId="Windows Live" clId="Web-{9506A1DF-45D2-4FD4-AA7E-2C68F34BF3C3}" dt="2024-02-23T17:11:30.841" v="56"/>
          <ac:picMkLst>
            <pc:docMk/>
            <pc:sldMk cId="86335455" sldId="309"/>
            <ac:picMk id="7" creationId="{15767F7E-2277-B75D-E9EA-49F42E170C8C}"/>
          </ac:picMkLst>
        </pc:picChg>
        <pc:picChg chg="add del mod">
          <ac:chgData name="shanvitha Neela" userId="68be273f505a37ea" providerId="Windows Live" clId="Web-{9506A1DF-45D2-4FD4-AA7E-2C68F34BF3C3}" dt="2024-02-23T17:11:39.326" v="58"/>
          <ac:picMkLst>
            <pc:docMk/>
            <pc:sldMk cId="86335455" sldId="309"/>
            <ac:picMk id="8" creationId="{5EEA77BA-6CE8-8E2D-14D3-D6CF1B3DBFEA}"/>
          </ac:picMkLst>
        </pc:picChg>
      </pc:sldChg>
      <pc:sldChg chg="addSp delSp modSp new mod setBg">
        <pc:chgData name="shanvitha Neela" userId="68be273f505a37ea" providerId="Windows Live" clId="Web-{9506A1DF-45D2-4FD4-AA7E-2C68F34BF3C3}" dt="2024-02-23T18:00:38.077" v="196"/>
        <pc:sldMkLst>
          <pc:docMk/>
          <pc:sldMk cId="2839859895" sldId="310"/>
        </pc:sldMkLst>
        <pc:spChg chg="mod">
          <ac:chgData name="shanvitha Neela" userId="68be273f505a37ea" providerId="Windows Live" clId="Web-{9506A1DF-45D2-4FD4-AA7E-2C68F34BF3C3}" dt="2024-02-23T18:00:38.077" v="196"/>
          <ac:spMkLst>
            <pc:docMk/>
            <pc:sldMk cId="2839859895" sldId="310"/>
            <ac:spMk id="2" creationId="{7B808206-B3E6-4B4E-319A-6A2528533E30}"/>
          </ac:spMkLst>
        </pc:spChg>
        <pc:spChg chg="del">
          <ac:chgData name="shanvitha Neela" userId="68be273f505a37ea" providerId="Windows Live" clId="Web-{9506A1DF-45D2-4FD4-AA7E-2C68F34BF3C3}" dt="2024-02-23T17:56:03.616" v="137"/>
          <ac:spMkLst>
            <pc:docMk/>
            <pc:sldMk cId="2839859895" sldId="310"/>
            <ac:spMk id="3" creationId="{B451F74A-DB21-3B8C-FC68-09DCF3180FF9}"/>
          </ac:spMkLst>
        </pc:spChg>
        <pc:spChg chg="del">
          <ac:chgData name="shanvitha Neela" userId="68be273f505a37ea" providerId="Windows Live" clId="Web-{9506A1DF-45D2-4FD4-AA7E-2C68F34BF3C3}" dt="2024-02-23T17:56:05.897" v="138"/>
          <ac:spMkLst>
            <pc:docMk/>
            <pc:sldMk cId="2839859895" sldId="310"/>
            <ac:spMk id="4" creationId="{3D9E59A0-19D0-C6C3-1CB8-0F1CA713A4E8}"/>
          </ac:spMkLst>
        </pc:spChg>
        <pc:spChg chg="mod ord">
          <ac:chgData name="shanvitha Neela" userId="68be273f505a37ea" providerId="Windows Live" clId="Web-{9506A1DF-45D2-4FD4-AA7E-2C68F34BF3C3}" dt="2024-02-23T18:00:38.077" v="196"/>
          <ac:spMkLst>
            <pc:docMk/>
            <pc:sldMk cId="2839859895" sldId="310"/>
            <ac:spMk id="5" creationId="{07046A28-A0AA-412C-8044-C7EBA57BD868}"/>
          </ac:spMkLst>
        </pc:spChg>
        <pc:spChg chg="del">
          <ac:chgData name="shanvitha Neela" userId="68be273f505a37ea" providerId="Windows Live" clId="Web-{9506A1DF-45D2-4FD4-AA7E-2C68F34BF3C3}" dt="2024-02-23T17:56:17.585" v="141"/>
          <ac:spMkLst>
            <pc:docMk/>
            <pc:sldMk cId="2839859895" sldId="310"/>
            <ac:spMk id="6" creationId="{D877D388-187D-B939-D307-A80EFFD33F7F}"/>
          </ac:spMkLst>
        </pc:spChg>
        <pc:spChg chg="del">
          <ac:chgData name="shanvitha Neela" userId="68be273f505a37ea" providerId="Windows Live" clId="Web-{9506A1DF-45D2-4FD4-AA7E-2C68F34BF3C3}" dt="2024-02-23T17:56:20.835" v="142"/>
          <ac:spMkLst>
            <pc:docMk/>
            <pc:sldMk cId="2839859895" sldId="310"/>
            <ac:spMk id="7" creationId="{E5C7CE4F-A760-9FB3-AE55-DEEA4F734F6C}"/>
          </ac:spMkLst>
        </pc:spChg>
        <pc:spChg chg="del">
          <ac:chgData name="shanvitha Neela" userId="68be273f505a37ea" providerId="Windows Live" clId="Web-{9506A1DF-45D2-4FD4-AA7E-2C68F34BF3C3}" dt="2024-02-23T17:56:23.570" v="143"/>
          <ac:spMkLst>
            <pc:docMk/>
            <pc:sldMk cId="2839859895" sldId="310"/>
            <ac:spMk id="8" creationId="{8BFBC2D7-AB9E-3277-CF57-55596E84E955}"/>
          </ac:spMkLst>
        </pc:spChg>
        <pc:spChg chg="mod">
          <ac:chgData name="shanvitha Neela" userId="68be273f505a37ea" providerId="Windows Live" clId="Web-{9506A1DF-45D2-4FD4-AA7E-2C68F34BF3C3}" dt="2024-02-23T17:58:56.215" v="146"/>
          <ac:spMkLst>
            <pc:docMk/>
            <pc:sldMk cId="2839859895" sldId="310"/>
            <ac:spMk id="9" creationId="{4AF87C61-C3A0-2885-8EE6-248267BDE8E7}"/>
          </ac:spMkLst>
        </pc:spChg>
        <pc:spChg chg="mod">
          <ac:chgData name="shanvitha Neela" userId="68be273f505a37ea" providerId="Windows Live" clId="Web-{9506A1DF-45D2-4FD4-AA7E-2C68F34BF3C3}" dt="2024-02-23T17:58:56.215" v="146"/>
          <ac:spMkLst>
            <pc:docMk/>
            <pc:sldMk cId="2839859895" sldId="310"/>
            <ac:spMk id="10" creationId="{9737C1E9-6529-13A1-0B23-417DDB66B121}"/>
          </ac:spMkLst>
        </pc:spChg>
        <pc:spChg chg="add del">
          <ac:chgData name="shanvitha Neela" userId="68be273f505a37ea" providerId="Windows Live" clId="Web-{9506A1DF-45D2-4FD4-AA7E-2C68F34BF3C3}" dt="2024-02-23T18:00:38.077" v="196"/>
          <ac:spMkLst>
            <pc:docMk/>
            <pc:sldMk cId="2839859895" sldId="310"/>
            <ac:spMk id="20" creationId="{33E93247-6229-44AB-A550-739E971E690B}"/>
          </ac:spMkLst>
        </pc:spChg>
        <pc:spChg chg="add del">
          <ac:chgData name="shanvitha Neela" userId="68be273f505a37ea" providerId="Windows Live" clId="Web-{9506A1DF-45D2-4FD4-AA7E-2C68F34BF3C3}" dt="2024-02-23T18:00:38.077" v="196"/>
          <ac:spMkLst>
            <pc:docMk/>
            <pc:sldMk cId="2839859895" sldId="310"/>
            <ac:spMk id="22" creationId="{612349FF-7742-42ED-ADF3-238B5DDD176C}"/>
          </ac:spMkLst>
        </pc:spChg>
        <pc:spChg chg="add">
          <ac:chgData name="shanvitha Neela" userId="68be273f505a37ea" providerId="Windows Live" clId="Web-{9506A1DF-45D2-4FD4-AA7E-2C68F34BF3C3}" dt="2024-02-23T18:00:38.077" v="196"/>
          <ac:spMkLst>
            <pc:docMk/>
            <pc:sldMk cId="2839859895" sldId="310"/>
            <ac:spMk id="31" creationId="{33E93247-6229-44AB-A550-739E971E690B}"/>
          </ac:spMkLst>
        </pc:spChg>
        <pc:spChg chg="add">
          <ac:chgData name="shanvitha Neela" userId="68be273f505a37ea" providerId="Windows Live" clId="Web-{9506A1DF-45D2-4FD4-AA7E-2C68F34BF3C3}" dt="2024-02-23T18:00:38.077" v="196"/>
          <ac:spMkLst>
            <pc:docMk/>
            <pc:sldMk cId="2839859895" sldId="310"/>
            <ac:spMk id="33" creationId="{612349FF-7742-42ED-ADF3-238B5DDD176C}"/>
          </ac:spMkLst>
        </pc:spChg>
        <pc:picChg chg="add mod ord">
          <ac:chgData name="shanvitha Neela" userId="68be273f505a37ea" providerId="Windows Live" clId="Web-{9506A1DF-45D2-4FD4-AA7E-2C68F34BF3C3}" dt="2024-02-23T17:58:56.215" v="146"/>
          <ac:picMkLst>
            <pc:docMk/>
            <pc:sldMk cId="2839859895" sldId="310"/>
            <ac:picMk id="11" creationId="{104D591F-ABEB-811A-9FC8-D2DD038B7986}"/>
          </ac:picMkLst>
        </pc:picChg>
        <pc:cxnChg chg="add del">
          <ac:chgData name="shanvitha Neela" userId="68be273f505a37ea" providerId="Windows Live" clId="Web-{9506A1DF-45D2-4FD4-AA7E-2C68F34BF3C3}" dt="2024-02-23T18:00:38.077" v="196"/>
          <ac:cxnSpMkLst>
            <pc:docMk/>
            <pc:sldMk cId="2839859895" sldId="310"/>
            <ac:cxnSpMk id="16" creationId="{F64F9B95-9045-48D2-B9F3-2927E98F54AA}"/>
          </ac:cxnSpMkLst>
        </pc:cxnChg>
        <pc:cxnChg chg="add del">
          <ac:chgData name="shanvitha Neela" userId="68be273f505a37ea" providerId="Windows Live" clId="Web-{9506A1DF-45D2-4FD4-AA7E-2C68F34BF3C3}" dt="2024-02-23T18:00:38.077" v="196"/>
          <ac:cxnSpMkLst>
            <pc:docMk/>
            <pc:sldMk cId="2839859895" sldId="310"/>
            <ac:cxnSpMk id="18" creationId="{085AA86F-6A4D-4BCB-A045-D992CDC2959B}"/>
          </ac:cxnSpMkLst>
        </pc:cxnChg>
        <pc:cxnChg chg="add">
          <ac:chgData name="shanvitha Neela" userId="68be273f505a37ea" providerId="Windows Live" clId="Web-{9506A1DF-45D2-4FD4-AA7E-2C68F34BF3C3}" dt="2024-02-23T18:00:38.077" v="196"/>
          <ac:cxnSpMkLst>
            <pc:docMk/>
            <pc:sldMk cId="2839859895" sldId="310"/>
            <ac:cxnSpMk id="27" creationId="{F64F9B95-9045-48D2-B9F3-2927E98F54AA}"/>
          </ac:cxnSpMkLst>
        </pc:cxnChg>
        <pc:cxnChg chg="add">
          <ac:chgData name="shanvitha Neela" userId="68be273f505a37ea" providerId="Windows Live" clId="Web-{9506A1DF-45D2-4FD4-AA7E-2C68F34BF3C3}" dt="2024-02-23T18:00:38.077" v="196"/>
          <ac:cxnSpMkLst>
            <pc:docMk/>
            <pc:sldMk cId="2839859895" sldId="310"/>
            <ac:cxnSpMk id="29" creationId="{085AA86F-6A4D-4BCB-A045-D992CDC2959B}"/>
          </ac:cxnSpMkLst>
        </pc:cxnChg>
      </pc:sldChg>
      <pc:sldChg chg="addSp delSp modSp new">
        <pc:chgData name="shanvitha Neela" userId="68be273f505a37ea" providerId="Windows Live" clId="Web-{9506A1DF-45D2-4FD4-AA7E-2C68F34BF3C3}" dt="2024-02-23T19:22:15.544" v="231" actId="14100"/>
        <pc:sldMkLst>
          <pc:docMk/>
          <pc:sldMk cId="3567354099" sldId="311"/>
        </pc:sldMkLst>
        <pc:spChg chg="mod">
          <ac:chgData name="shanvitha Neela" userId="68be273f505a37ea" providerId="Windows Live" clId="Web-{9506A1DF-45D2-4FD4-AA7E-2C68F34BF3C3}" dt="2024-02-23T19:22:15.544" v="231" actId="14100"/>
          <ac:spMkLst>
            <pc:docMk/>
            <pc:sldMk cId="3567354099" sldId="311"/>
            <ac:spMk id="2" creationId="{4209C57B-2A3A-E416-3748-C5823F0A66D2}"/>
          </ac:spMkLst>
        </pc:spChg>
        <pc:spChg chg="del">
          <ac:chgData name="shanvitha Neela" userId="68be273f505a37ea" providerId="Windows Live" clId="Web-{9506A1DF-45D2-4FD4-AA7E-2C68F34BF3C3}" dt="2024-02-23T18:01:10.984" v="198"/>
          <ac:spMkLst>
            <pc:docMk/>
            <pc:sldMk cId="3567354099" sldId="311"/>
            <ac:spMk id="3" creationId="{1C43C9DC-E2DC-852C-0F00-C0DC5027A1E2}"/>
          </ac:spMkLst>
        </pc:spChg>
        <pc:picChg chg="add del mod">
          <ac:chgData name="shanvitha Neela" userId="68be273f505a37ea" providerId="Windows Live" clId="Web-{9506A1DF-45D2-4FD4-AA7E-2C68F34BF3C3}" dt="2024-02-23T18:57:14.504" v="203"/>
          <ac:picMkLst>
            <pc:docMk/>
            <pc:sldMk cId="3567354099" sldId="311"/>
            <ac:picMk id="3" creationId="{6BB0E6BC-05CE-28AA-0517-4BADA211D0C1}"/>
          </ac:picMkLst>
        </pc:picChg>
        <pc:picChg chg="add del mod">
          <ac:chgData name="shanvitha Neela" userId="68be273f505a37ea" providerId="Windows Live" clId="Web-{9506A1DF-45D2-4FD4-AA7E-2C68F34BF3C3}" dt="2024-02-23T18:57:28.692" v="205"/>
          <ac:picMkLst>
            <pc:docMk/>
            <pc:sldMk cId="3567354099" sldId="311"/>
            <ac:picMk id="6" creationId="{A0ED2B21-62B3-5930-C87D-D898F62964E8}"/>
          </ac:picMkLst>
        </pc:picChg>
        <pc:picChg chg="add mod">
          <ac:chgData name="shanvitha Neela" userId="68be273f505a37ea" providerId="Windows Live" clId="Web-{9506A1DF-45D2-4FD4-AA7E-2C68F34BF3C3}" dt="2024-02-23T18:57:48.754" v="207" actId="1076"/>
          <ac:picMkLst>
            <pc:docMk/>
            <pc:sldMk cId="3567354099" sldId="311"/>
            <ac:picMk id="7" creationId="{945D5E5B-7441-8237-C7CA-A5BB1970B87F}"/>
          </ac:picMkLst>
        </pc:picChg>
        <pc:picChg chg="add mod">
          <ac:chgData name="shanvitha Neela" userId="68be273f505a37ea" providerId="Windows Live" clId="Web-{9506A1DF-45D2-4FD4-AA7E-2C68F34BF3C3}" dt="2024-02-23T18:58:53.645" v="213" actId="14100"/>
          <ac:picMkLst>
            <pc:docMk/>
            <pc:sldMk cId="3567354099" sldId="311"/>
            <ac:picMk id="8" creationId="{E878E613-9119-F401-50AA-7BF917E6721D}"/>
          </ac:picMkLst>
        </pc:picChg>
      </pc:sldChg>
      <pc:sldChg chg="addSp delSp modSp new mod setBg">
        <pc:chgData name="shanvitha Neela" userId="68be273f505a37ea" providerId="Windows Live" clId="Web-{9506A1DF-45D2-4FD4-AA7E-2C68F34BF3C3}" dt="2024-02-23T19:50:29.765" v="314" actId="1076"/>
        <pc:sldMkLst>
          <pc:docMk/>
          <pc:sldMk cId="151586355" sldId="312"/>
        </pc:sldMkLst>
        <pc:spChg chg="mod">
          <ac:chgData name="shanvitha Neela" userId="68be273f505a37ea" providerId="Windows Live" clId="Web-{9506A1DF-45D2-4FD4-AA7E-2C68F34BF3C3}" dt="2024-02-23T19:47:18.616" v="265" actId="1076"/>
          <ac:spMkLst>
            <pc:docMk/>
            <pc:sldMk cId="151586355" sldId="312"/>
            <ac:spMk id="2" creationId="{1AD3DF17-DC67-B21F-E927-6C02461C0675}"/>
          </ac:spMkLst>
        </pc:spChg>
        <pc:spChg chg="del">
          <ac:chgData name="shanvitha Neela" userId="68be273f505a37ea" providerId="Windows Live" clId="Web-{9506A1DF-45D2-4FD4-AA7E-2C68F34BF3C3}" dt="2024-02-23T18:59:29.413" v="215"/>
          <ac:spMkLst>
            <pc:docMk/>
            <pc:sldMk cId="151586355" sldId="312"/>
            <ac:spMk id="3" creationId="{238D692C-BB10-AB5D-6762-E2B6D2333EA8}"/>
          </ac:spMkLst>
        </pc:spChg>
        <pc:spChg chg="mod">
          <ac:chgData name="shanvitha Neela" userId="68be273f505a37ea" providerId="Windows Live" clId="Web-{9506A1DF-45D2-4FD4-AA7E-2C68F34BF3C3}" dt="2024-02-23T19:43:06.013" v="233"/>
          <ac:spMkLst>
            <pc:docMk/>
            <pc:sldMk cId="151586355" sldId="312"/>
            <ac:spMk id="4" creationId="{117F4261-E5EE-A1BC-03DC-6D3A6DFF4CB8}"/>
          </ac:spMkLst>
        </pc:spChg>
        <pc:spChg chg="mod">
          <ac:chgData name="shanvitha Neela" userId="68be273f505a37ea" providerId="Windows Live" clId="Web-{9506A1DF-45D2-4FD4-AA7E-2C68F34BF3C3}" dt="2024-02-23T19:43:06.013" v="233"/>
          <ac:spMkLst>
            <pc:docMk/>
            <pc:sldMk cId="151586355" sldId="312"/>
            <ac:spMk id="5" creationId="{837CA249-8892-05E8-7E87-88EF2504EB1C}"/>
          </ac:spMkLst>
        </pc:spChg>
        <pc:spChg chg="add del mod">
          <ac:chgData name="shanvitha Neela" userId="68be273f505a37ea" providerId="Windows Live" clId="Web-{9506A1DF-45D2-4FD4-AA7E-2C68F34BF3C3}" dt="2024-02-23T19:47:06.131" v="264"/>
          <ac:spMkLst>
            <pc:docMk/>
            <pc:sldMk cId="151586355" sldId="312"/>
            <ac:spMk id="6" creationId="{B0874476-1DE2-5D4D-EFBB-B14DF5F1CE6D}"/>
          </ac:spMkLst>
        </pc:spChg>
        <pc:spChg chg="add mod">
          <ac:chgData name="shanvitha Neela" userId="68be273f505a37ea" providerId="Windows Live" clId="Web-{9506A1DF-45D2-4FD4-AA7E-2C68F34BF3C3}" dt="2024-02-23T19:50:29.765" v="314" actId="1076"/>
          <ac:spMkLst>
            <pc:docMk/>
            <pc:sldMk cId="151586355" sldId="312"/>
            <ac:spMk id="7" creationId="{C715A398-CE23-4A9F-1885-4323655A7C1B}"/>
          </ac:spMkLst>
        </pc:spChg>
        <pc:spChg chg="add del">
          <ac:chgData name="shanvitha Neela" userId="68be273f505a37ea" providerId="Windows Live" clId="Web-{9506A1DF-45D2-4FD4-AA7E-2C68F34BF3C3}" dt="2024-02-23T19:45:33.190" v="254"/>
          <ac:spMkLst>
            <pc:docMk/>
            <pc:sldMk cId="151586355" sldId="312"/>
            <ac:spMk id="14" creationId="{33E93247-6229-44AB-A550-739E971E690B}"/>
          </ac:spMkLst>
        </pc:spChg>
        <pc:spChg chg="add del">
          <ac:chgData name="shanvitha Neela" userId="68be273f505a37ea" providerId="Windows Live" clId="Web-{9506A1DF-45D2-4FD4-AA7E-2C68F34BF3C3}" dt="2024-02-23T19:45:33.190" v="254"/>
          <ac:spMkLst>
            <pc:docMk/>
            <pc:sldMk cId="151586355" sldId="312"/>
            <ac:spMk id="16" creationId="{612349FF-7742-42ED-ADF3-238B5DDD176C}"/>
          </ac:spMkLst>
        </pc:spChg>
        <pc:spChg chg="add">
          <ac:chgData name="shanvitha Neela" userId="68be273f505a37ea" providerId="Windows Live" clId="Web-{9506A1DF-45D2-4FD4-AA7E-2C68F34BF3C3}" dt="2024-02-23T19:45:33.190" v="254"/>
          <ac:spMkLst>
            <pc:docMk/>
            <pc:sldMk cId="151586355" sldId="312"/>
            <ac:spMk id="25" creationId="{33E93247-6229-44AB-A550-739E971E690B}"/>
          </ac:spMkLst>
        </pc:spChg>
        <pc:spChg chg="add">
          <ac:chgData name="shanvitha Neela" userId="68be273f505a37ea" providerId="Windows Live" clId="Web-{9506A1DF-45D2-4FD4-AA7E-2C68F34BF3C3}" dt="2024-02-23T19:45:33.190" v="254"/>
          <ac:spMkLst>
            <pc:docMk/>
            <pc:sldMk cId="151586355" sldId="312"/>
            <ac:spMk id="27" creationId="{6BB6B482-ACCA-4938-8AEA-49D525C17221}"/>
          </ac:spMkLst>
        </pc:spChg>
        <pc:picChg chg="add mod ord">
          <ac:chgData name="shanvitha Neela" userId="68be273f505a37ea" providerId="Windows Live" clId="Web-{9506A1DF-45D2-4FD4-AA7E-2C68F34BF3C3}" dt="2024-02-23T19:43:06.013" v="233"/>
          <ac:picMkLst>
            <pc:docMk/>
            <pc:sldMk cId="151586355" sldId="312"/>
            <ac:picMk id="3" creationId="{80674276-48A7-9681-5EA0-34935D0A80A3}"/>
          </ac:picMkLst>
        </pc:picChg>
        <pc:cxnChg chg="add del">
          <ac:chgData name="shanvitha Neela" userId="68be273f505a37ea" providerId="Windows Live" clId="Web-{9506A1DF-45D2-4FD4-AA7E-2C68F34BF3C3}" dt="2024-02-23T19:45:33.190" v="254"/>
          <ac:cxnSpMkLst>
            <pc:docMk/>
            <pc:sldMk cId="151586355" sldId="312"/>
            <ac:cxnSpMk id="10" creationId="{F64F9B95-9045-48D2-B9F3-2927E98F54AA}"/>
          </ac:cxnSpMkLst>
        </pc:cxnChg>
        <pc:cxnChg chg="add del">
          <ac:chgData name="shanvitha Neela" userId="68be273f505a37ea" providerId="Windows Live" clId="Web-{9506A1DF-45D2-4FD4-AA7E-2C68F34BF3C3}" dt="2024-02-23T19:45:33.190" v="254"/>
          <ac:cxnSpMkLst>
            <pc:docMk/>
            <pc:sldMk cId="151586355" sldId="312"/>
            <ac:cxnSpMk id="12" creationId="{085AA86F-6A4D-4BCB-A045-D992CDC2959B}"/>
          </ac:cxnSpMkLst>
        </pc:cxnChg>
        <pc:cxnChg chg="add">
          <ac:chgData name="shanvitha Neela" userId="68be273f505a37ea" providerId="Windows Live" clId="Web-{9506A1DF-45D2-4FD4-AA7E-2C68F34BF3C3}" dt="2024-02-23T19:45:33.190" v="254"/>
          <ac:cxnSpMkLst>
            <pc:docMk/>
            <pc:sldMk cId="151586355" sldId="312"/>
            <ac:cxnSpMk id="21" creationId="{F64F9B95-9045-48D2-B9F3-2927E98F54AA}"/>
          </ac:cxnSpMkLst>
        </pc:cxnChg>
        <pc:cxnChg chg="add">
          <ac:chgData name="shanvitha Neela" userId="68be273f505a37ea" providerId="Windows Live" clId="Web-{9506A1DF-45D2-4FD4-AA7E-2C68F34BF3C3}" dt="2024-02-23T19:45:33.190" v="254"/>
          <ac:cxnSpMkLst>
            <pc:docMk/>
            <pc:sldMk cId="151586355" sldId="312"/>
            <ac:cxnSpMk id="23" creationId="{085AA86F-6A4D-4BCB-A045-D992CDC2959B}"/>
          </ac:cxnSpMkLst>
        </pc:cxnChg>
        <pc:cxnChg chg="add">
          <ac:chgData name="shanvitha Neela" userId="68be273f505a37ea" providerId="Windows Live" clId="Web-{9506A1DF-45D2-4FD4-AA7E-2C68F34BF3C3}" dt="2024-02-23T19:45:33.190" v="254"/>
          <ac:cxnSpMkLst>
            <pc:docMk/>
            <pc:sldMk cId="151586355" sldId="312"/>
            <ac:cxnSpMk id="29" creationId="{EE2E603F-4A95-4FE8-BB06-211DFD75DBEF}"/>
          </ac:cxnSpMkLst>
        </pc:cxnChg>
      </pc:sldChg>
      <pc:sldChg chg="addSp delSp modSp new">
        <pc:chgData name="shanvitha Neela" userId="68be273f505a37ea" providerId="Windows Live" clId="Web-{9506A1DF-45D2-4FD4-AA7E-2C68F34BF3C3}" dt="2024-02-23T20:33:37.133" v="335" actId="20577"/>
        <pc:sldMkLst>
          <pc:docMk/>
          <pc:sldMk cId="2200429658" sldId="313"/>
        </pc:sldMkLst>
        <pc:spChg chg="mod">
          <ac:chgData name="shanvitha Neela" userId="68be273f505a37ea" providerId="Windows Live" clId="Web-{9506A1DF-45D2-4FD4-AA7E-2C68F34BF3C3}" dt="2024-02-23T20:33:37.133" v="335" actId="20577"/>
          <ac:spMkLst>
            <pc:docMk/>
            <pc:sldMk cId="2200429658" sldId="313"/>
            <ac:spMk id="2" creationId="{7DC2EE63-7C02-34B2-6E99-F08670A50CA8}"/>
          </ac:spMkLst>
        </pc:spChg>
        <pc:spChg chg="del">
          <ac:chgData name="shanvitha Neela" userId="68be273f505a37ea" providerId="Windows Live" clId="Web-{9506A1DF-45D2-4FD4-AA7E-2C68F34BF3C3}" dt="2024-02-23T19:46:21.911" v="259"/>
          <ac:spMkLst>
            <pc:docMk/>
            <pc:sldMk cId="2200429658" sldId="313"/>
            <ac:spMk id="3" creationId="{506F9623-6480-5A68-A060-EF56F22A6651}"/>
          </ac:spMkLst>
        </pc:spChg>
        <pc:picChg chg="add mod">
          <ac:chgData name="shanvitha Neela" userId="68be273f505a37ea" providerId="Windows Live" clId="Web-{9506A1DF-45D2-4FD4-AA7E-2C68F34BF3C3}" dt="2024-02-23T20:27:40.541" v="320" actId="14100"/>
          <ac:picMkLst>
            <pc:docMk/>
            <pc:sldMk cId="2200429658" sldId="313"/>
            <ac:picMk id="3" creationId="{80BFAC20-B7D8-C41D-484B-AA59814EDBDD}"/>
          </ac:picMkLst>
        </pc:picChg>
        <pc:picChg chg="add mod">
          <ac:chgData name="shanvitha Neela" userId="68be273f505a37ea" providerId="Windows Live" clId="Web-{9506A1DF-45D2-4FD4-AA7E-2C68F34BF3C3}" dt="2024-02-23T20:32:33.099" v="327" actId="14100"/>
          <ac:picMkLst>
            <pc:docMk/>
            <pc:sldMk cId="2200429658" sldId="313"/>
            <ac:picMk id="6" creationId="{8597ABBB-ADE8-8A0D-C2DD-20640198DE95}"/>
          </ac:picMkLst>
        </pc:picChg>
      </pc:sldChg>
      <pc:sldChg chg="addSp delSp modSp new mod setBg">
        <pc:chgData name="shanvitha Neela" userId="68be273f505a37ea" providerId="Windows Live" clId="Web-{9506A1DF-45D2-4FD4-AA7E-2C68F34BF3C3}" dt="2024-02-23T20:50:27.343" v="471" actId="1076"/>
        <pc:sldMkLst>
          <pc:docMk/>
          <pc:sldMk cId="2419478754" sldId="314"/>
        </pc:sldMkLst>
        <pc:spChg chg="mod">
          <ac:chgData name="shanvitha Neela" userId="68be273f505a37ea" providerId="Windows Live" clId="Web-{9506A1DF-45D2-4FD4-AA7E-2C68F34BF3C3}" dt="2024-02-23T20:35:50.810" v="346"/>
          <ac:spMkLst>
            <pc:docMk/>
            <pc:sldMk cId="2419478754" sldId="314"/>
            <ac:spMk id="2" creationId="{AE78DDA4-EA06-540A-7EEA-763CCE87E278}"/>
          </ac:spMkLst>
        </pc:spChg>
        <pc:spChg chg="del">
          <ac:chgData name="shanvitha Neela" userId="68be273f505a37ea" providerId="Windows Live" clId="Web-{9506A1DF-45D2-4FD4-AA7E-2C68F34BF3C3}" dt="2024-02-23T20:34:27.291" v="337"/>
          <ac:spMkLst>
            <pc:docMk/>
            <pc:sldMk cId="2419478754" sldId="314"/>
            <ac:spMk id="3" creationId="{08445F8B-2422-5522-A1CB-A496AECE1979}"/>
          </ac:spMkLst>
        </pc:spChg>
        <pc:spChg chg="mod">
          <ac:chgData name="shanvitha Neela" userId="68be273f505a37ea" providerId="Windows Live" clId="Web-{9506A1DF-45D2-4FD4-AA7E-2C68F34BF3C3}" dt="2024-02-23T20:35:33.918" v="339"/>
          <ac:spMkLst>
            <pc:docMk/>
            <pc:sldMk cId="2419478754" sldId="314"/>
            <ac:spMk id="4" creationId="{7AFCC8B3-93C1-CE17-8BDB-C7C764746C94}"/>
          </ac:spMkLst>
        </pc:spChg>
        <pc:spChg chg="mod">
          <ac:chgData name="shanvitha Neela" userId="68be273f505a37ea" providerId="Windows Live" clId="Web-{9506A1DF-45D2-4FD4-AA7E-2C68F34BF3C3}" dt="2024-02-23T20:35:33.918" v="339"/>
          <ac:spMkLst>
            <pc:docMk/>
            <pc:sldMk cId="2419478754" sldId="314"/>
            <ac:spMk id="5" creationId="{EA64E463-8A41-5DC0-74BA-78BE599BE861}"/>
          </ac:spMkLst>
        </pc:spChg>
        <pc:spChg chg="add mod">
          <ac:chgData name="shanvitha Neela" userId="68be273f505a37ea" providerId="Windows Live" clId="Web-{9506A1DF-45D2-4FD4-AA7E-2C68F34BF3C3}" dt="2024-02-23T20:50:27.343" v="471" actId="1076"/>
          <ac:spMkLst>
            <pc:docMk/>
            <pc:sldMk cId="2419478754" sldId="314"/>
            <ac:spMk id="7" creationId="{4EDAEC3A-4F98-D1FF-7A3B-C4F73AA9EA27}"/>
          </ac:spMkLst>
        </pc:spChg>
        <pc:spChg chg="add del">
          <ac:chgData name="shanvitha Neela" userId="68be273f505a37ea" providerId="Windows Live" clId="Web-{9506A1DF-45D2-4FD4-AA7E-2C68F34BF3C3}" dt="2024-02-23T20:35:50.810" v="346"/>
          <ac:spMkLst>
            <pc:docMk/>
            <pc:sldMk cId="2419478754" sldId="314"/>
            <ac:spMk id="15" creationId="{33E93247-6229-44AB-A550-739E971E690B}"/>
          </ac:spMkLst>
        </pc:spChg>
        <pc:spChg chg="add del">
          <ac:chgData name="shanvitha Neela" userId="68be273f505a37ea" providerId="Windows Live" clId="Web-{9506A1DF-45D2-4FD4-AA7E-2C68F34BF3C3}" dt="2024-02-23T20:35:50.810" v="346"/>
          <ac:spMkLst>
            <pc:docMk/>
            <pc:sldMk cId="2419478754" sldId="314"/>
            <ac:spMk id="17" creationId="{612349FF-7742-42ED-ADF3-238B5DDD176C}"/>
          </ac:spMkLst>
        </pc:spChg>
        <pc:spChg chg="add">
          <ac:chgData name="shanvitha Neela" userId="68be273f505a37ea" providerId="Windows Live" clId="Web-{9506A1DF-45D2-4FD4-AA7E-2C68F34BF3C3}" dt="2024-02-23T20:35:50.810" v="346"/>
          <ac:spMkLst>
            <pc:docMk/>
            <pc:sldMk cId="2419478754" sldId="314"/>
            <ac:spMk id="26" creationId="{33E93247-6229-44AB-A550-739E971E690B}"/>
          </ac:spMkLst>
        </pc:spChg>
        <pc:spChg chg="add">
          <ac:chgData name="shanvitha Neela" userId="68be273f505a37ea" providerId="Windows Live" clId="Web-{9506A1DF-45D2-4FD4-AA7E-2C68F34BF3C3}" dt="2024-02-23T20:35:50.810" v="346"/>
          <ac:spMkLst>
            <pc:docMk/>
            <pc:sldMk cId="2419478754" sldId="314"/>
            <ac:spMk id="28" creationId="{6BB6B482-ACCA-4938-8AEA-49D525C17221}"/>
          </ac:spMkLst>
        </pc:spChg>
        <pc:picChg chg="add mod ord">
          <ac:chgData name="shanvitha Neela" userId="68be273f505a37ea" providerId="Windows Live" clId="Web-{9506A1DF-45D2-4FD4-AA7E-2C68F34BF3C3}" dt="2024-02-23T20:35:33.918" v="339"/>
          <ac:picMkLst>
            <pc:docMk/>
            <pc:sldMk cId="2419478754" sldId="314"/>
            <ac:picMk id="6" creationId="{D21F8AB4-9E73-3525-3B89-7C6E420BC5CC}"/>
          </ac:picMkLst>
        </pc:picChg>
        <pc:cxnChg chg="add del">
          <ac:chgData name="shanvitha Neela" userId="68be273f505a37ea" providerId="Windows Live" clId="Web-{9506A1DF-45D2-4FD4-AA7E-2C68F34BF3C3}" dt="2024-02-23T20:35:50.810" v="346"/>
          <ac:cxnSpMkLst>
            <pc:docMk/>
            <pc:sldMk cId="2419478754" sldId="314"/>
            <ac:cxnSpMk id="11" creationId="{F64F9B95-9045-48D2-B9F3-2927E98F54AA}"/>
          </ac:cxnSpMkLst>
        </pc:cxnChg>
        <pc:cxnChg chg="add del">
          <ac:chgData name="shanvitha Neela" userId="68be273f505a37ea" providerId="Windows Live" clId="Web-{9506A1DF-45D2-4FD4-AA7E-2C68F34BF3C3}" dt="2024-02-23T20:35:50.810" v="346"/>
          <ac:cxnSpMkLst>
            <pc:docMk/>
            <pc:sldMk cId="2419478754" sldId="314"/>
            <ac:cxnSpMk id="13" creationId="{085AA86F-6A4D-4BCB-A045-D992CDC2959B}"/>
          </ac:cxnSpMkLst>
        </pc:cxnChg>
        <pc:cxnChg chg="add">
          <ac:chgData name="shanvitha Neela" userId="68be273f505a37ea" providerId="Windows Live" clId="Web-{9506A1DF-45D2-4FD4-AA7E-2C68F34BF3C3}" dt="2024-02-23T20:35:50.810" v="346"/>
          <ac:cxnSpMkLst>
            <pc:docMk/>
            <pc:sldMk cId="2419478754" sldId="314"/>
            <ac:cxnSpMk id="22" creationId="{F64F9B95-9045-48D2-B9F3-2927E98F54AA}"/>
          </ac:cxnSpMkLst>
        </pc:cxnChg>
        <pc:cxnChg chg="add">
          <ac:chgData name="shanvitha Neela" userId="68be273f505a37ea" providerId="Windows Live" clId="Web-{9506A1DF-45D2-4FD4-AA7E-2C68F34BF3C3}" dt="2024-02-23T20:35:50.810" v="346"/>
          <ac:cxnSpMkLst>
            <pc:docMk/>
            <pc:sldMk cId="2419478754" sldId="314"/>
            <ac:cxnSpMk id="24" creationId="{085AA86F-6A4D-4BCB-A045-D992CDC2959B}"/>
          </ac:cxnSpMkLst>
        </pc:cxnChg>
        <pc:cxnChg chg="add">
          <ac:chgData name="shanvitha Neela" userId="68be273f505a37ea" providerId="Windows Live" clId="Web-{9506A1DF-45D2-4FD4-AA7E-2C68F34BF3C3}" dt="2024-02-23T20:35:50.810" v="346"/>
          <ac:cxnSpMkLst>
            <pc:docMk/>
            <pc:sldMk cId="2419478754" sldId="314"/>
            <ac:cxnSpMk id="30" creationId="{EE2E603F-4A95-4FE8-BB06-211DFD75DBEF}"/>
          </ac:cxnSpMkLst>
        </pc:cxnChg>
      </pc:sldChg>
      <pc:sldChg chg="addSp delSp modSp new mod setBg">
        <pc:chgData name="shanvitha Neela" userId="68be273f505a37ea" providerId="Windows Live" clId="Web-{9506A1DF-45D2-4FD4-AA7E-2C68F34BF3C3}" dt="2024-02-23T20:45:45.568" v="386" actId="20577"/>
        <pc:sldMkLst>
          <pc:docMk/>
          <pc:sldMk cId="3022154152" sldId="315"/>
        </pc:sldMkLst>
        <pc:spChg chg="mod">
          <ac:chgData name="shanvitha Neela" userId="68be273f505a37ea" providerId="Windows Live" clId="Web-{9506A1DF-45D2-4FD4-AA7E-2C68F34BF3C3}" dt="2024-02-23T20:45:45.568" v="386" actId="20577"/>
          <ac:spMkLst>
            <pc:docMk/>
            <pc:sldMk cId="3022154152" sldId="315"/>
            <ac:spMk id="2" creationId="{AE476271-BC12-4D08-4ED4-8311D9679F87}"/>
          </ac:spMkLst>
        </pc:spChg>
        <pc:spChg chg="mod">
          <ac:chgData name="shanvitha Neela" userId="68be273f505a37ea" providerId="Windows Live" clId="Web-{9506A1DF-45D2-4FD4-AA7E-2C68F34BF3C3}" dt="2024-02-23T20:44:59.675" v="375" actId="14100"/>
          <ac:spMkLst>
            <pc:docMk/>
            <pc:sldMk cId="3022154152" sldId="315"/>
            <ac:spMk id="3" creationId="{AEDC0229-08DD-BC23-D750-EBC561CB8528}"/>
          </ac:spMkLst>
        </pc:spChg>
        <pc:spChg chg="mod">
          <ac:chgData name="shanvitha Neela" userId="68be273f505a37ea" providerId="Windows Live" clId="Web-{9506A1DF-45D2-4FD4-AA7E-2C68F34BF3C3}" dt="2024-02-23T20:43:44.063" v="366"/>
          <ac:spMkLst>
            <pc:docMk/>
            <pc:sldMk cId="3022154152" sldId="315"/>
            <ac:spMk id="4" creationId="{2904B4C9-AB38-8B3C-3AC1-5D00657BF359}"/>
          </ac:spMkLst>
        </pc:spChg>
        <pc:spChg chg="mod">
          <ac:chgData name="shanvitha Neela" userId="68be273f505a37ea" providerId="Windows Live" clId="Web-{9506A1DF-45D2-4FD4-AA7E-2C68F34BF3C3}" dt="2024-02-23T20:43:44.063" v="366"/>
          <ac:spMkLst>
            <pc:docMk/>
            <pc:sldMk cId="3022154152" sldId="315"/>
            <ac:spMk id="5" creationId="{F6A5B33F-2A46-FD41-32E4-9066ACC83ECF}"/>
          </ac:spMkLst>
        </pc:spChg>
        <pc:spChg chg="add del">
          <ac:chgData name="shanvitha Neela" userId="68be273f505a37ea" providerId="Windows Live" clId="Web-{9506A1DF-45D2-4FD4-AA7E-2C68F34BF3C3}" dt="2024-02-23T20:43:44.032" v="365"/>
          <ac:spMkLst>
            <pc:docMk/>
            <pc:sldMk cId="3022154152" sldId="315"/>
            <ac:spMk id="15" creationId="{E49D7415-2F11-44C2-B6AA-13A25B6814B9}"/>
          </ac:spMkLst>
        </pc:spChg>
        <pc:spChg chg="add">
          <ac:chgData name="shanvitha Neela" userId="68be273f505a37ea" providerId="Windows Live" clId="Web-{9506A1DF-45D2-4FD4-AA7E-2C68F34BF3C3}" dt="2024-02-23T20:43:44.063" v="366"/>
          <ac:spMkLst>
            <pc:docMk/>
            <pc:sldMk cId="3022154152" sldId="315"/>
            <ac:spMk id="23" creationId="{E49D7415-2F11-44C2-B6AA-13A25B6814B9}"/>
          </ac:spMkLst>
        </pc:spChg>
        <pc:picChg chg="add mod ord">
          <ac:chgData name="shanvitha Neela" userId="68be273f505a37ea" providerId="Windows Live" clId="Web-{9506A1DF-45D2-4FD4-AA7E-2C68F34BF3C3}" dt="2024-02-23T20:43:44.063" v="366"/>
          <ac:picMkLst>
            <pc:docMk/>
            <pc:sldMk cId="3022154152" sldId="315"/>
            <ac:picMk id="6" creationId="{653E85E6-2D94-2FCD-E742-28C63ECE33F1}"/>
          </ac:picMkLst>
        </pc:picChg>
        <pc:cxnChg chg="add del">
          <ac:chgData name="shanvitha Neela" userId="68be273f505a37ea" providerId="Windows Live" clId="Web-{9506A1DF-45D2-4FD4-AA7E-2C68F34BF3C3}" dt="2024-02-23T20:43:44.032" v="365"/>
          <ac:cxnSpMkLst>
            <pc:docMk/>
            <pc:sldMk cId="3022154152" sldId="315"/>
            <ac:cxnSpMk id="11" creationId="{F64F9B95-9045-48D2-B9F3-2927E98F54AA}"/>
          </ac:cxnSpMkLst>
        </pc:cxnChg>
        <pc:cxnChg chg="add del">
          <ac:chgData name="shanvitha Neela" userId="68be273f505a37ea" providerId="Windows Live" clId="Web-{9506A1DF-45D2-4FD4-AA7E-2C68F34BF3C3}" dt="2024-02-23T20:43:44.032" v="365"/>
          <ac:cxnSpMkLst>
            <pc:docMk/>
            <pc:sldMk cId="3022154152" sldId="315"/>
            <ac:cxnSpMk id="13" creationId="{085AA86F-6A4D-4BCB-A045-D992CDC2959B}"/>
          </ac:cxnSpMkLst>
        </pc:cxnChg>
        <pc:cxnChg chg="add del">
          <ac:chgData name="shanvitha Neela" userId="68be273f505a37ea" providerId="Windows Live" clId="Web-{9506A1DF-45D2-4FD4-AA7E-2C68F34BF3C3}" dt="2024-02-23T20:43:44.032" v="365"/>
          <ac:cxnSpMkLst>
            <pc:docMk/>
            <pc:sldMk cId="3022154152" sldId="315"/>
            <ac:cxnSpMk id="17" creationId="{BCE733BF-B95F-4869-AB8F-D90C6F595769}"/>
          </ac:cxnSpMkLst>
        </pc:cxnChg>
        <pc:cxnChg chg="add del">
          <ac:chgData name="shanvitha Neela" userId="68be273f505a37ea" providerId="Windows Live" clId="Web-{9506A1DF-45D2-4FD4-AA7E-2C68F34BF3C3}" dt="2024-02-23T20:43:44.032" v="365"/>
          <ac:cxnSpMkLst>
            <pc:docMk/>
            <pc:sldMk cId="3022154152" sldId="315"/>
            <ac:cxnSpMk id="19" creationId="{8D1166D6-1A36-41B0-8A82-37761E6F3DF9}"/>
          </ac:cxnSpMkLst>
        </pc:cxnChg>
        <pc:cxnChg chg="add">
          <ac:chgData name="shanvitha Neela" userId="68be273f505a37ea" providerId="Windows Live" clId="Web-{9506A1DF-45D2-4FD4-AA7E-2C68F34BF3C3}" dt="2024-02-23T20:43:44.063" v="366"/>
          <ac:cxnSpMkLst>
            <pc:docMk/>
            <pc:sldMk cId="3022154152" sldId="315"/>
            <ac:cxnSpMk id="21" creationId="{F64F9B95-9045-48D2-B9F3-2927E98F54AA}"/>
          </ac:cxnSpMkLst>
        </pc:cxnChg>
        <pc:cxnChg chg="add">
          <ac:chgData name="shanvitha Neela" userId="68be273f505a37ea" providerId="Windows Live" clId="Web-{9506A1DF-45D2-4FD4-AA7E-2C68F34BF3C3}" dt="2024-02-23T20:43:44.063" v="366"/>
          <ac:cxnSpMkLst>
            <pc:docMk/>
            <pc:sldMk cId="3022154152" sldId="315"/>
            <ac:cxnSpMk id="22" creationId="{085AA86F-6A4D-4BCB-A045-D992CDC2959B}"/>
          </ac:cxnSpMkLst>
        </pc:cxnChg>
        <pc:cxnChg chg="add">
          <ac:chgData name="shanvitha Neela" userId="68be273f505a37ea" providerId="Windows Live" clId="Web-{9506A1DF-45D2-4FD4-AA7E-2C68F34BF3C3}" dt="2024-02-23T20:43:44.063" v="366"/>
          <ac:cxnSpMkLst>
            <pc:docMk/>
            <pc:sldMk cId="3022154152" sldId="315"/>
            <ac:cxnSpMk id="24" creationId="{D2E57F3D-33BE-4306-87E6-245763719516}"/>
          </ac:cxnSpMkLst>
        </pc:cxnChg>
      </pc:sldChg>
      <pc:sldChg chg="addSp delSp modSp new mod setBg">
        <pc:chgData name="shanvitha Neela" userId="68be273f505a37ea" providerId="Windows Live" clId="Web-{9506A1DF-45D2-4FD4-AA7E-2C68F34BF3C3}" dt="2024-02-23T20:48:41.261" v="438" actId="20577"/>
        <pc:sldMkLst>
          <pc:docMk/>
          <pc:sldMk cId="3118675982" sldId="316"/>
        </pc:sldMkLst>
        <pc:spChg chg="mod ord">
          <ac:chgData name="shanvitha Neela" userId="68be273f505a37ea" providerId="Windows Live" clId="Web-{9506A1DF-45D2-4FD4-AA7E-2C68F34BF3C3}" dt="2024-02-23T20:48:41.261" v="438" actId="20577"/>
          <ac:spMkLst>
            <pc:docMk/>
            <pc:sldMk cId="3118675982" sldId="316"/>
            <ac:spMk id="2" creationId="{3B8EA5F4-CE13-611F-616D-9D083ECA1C07}"/>
          </ac:spMkLst>
        </pc:spChg>
        <pc:spChg chg="del">
          <ac:chgData name="shanvitha Neela" userId="68be273f505a37ea" providerId="Windows Live" clId="Web-{9506A1DF-45D2-4FD4-AA7E-2C68F34BF3C3}" dt="2024-02-23T20:46:21.584" v="388"/>
          <ac:spMkLst>
            <pc:docMk/>
            <pc:sldMk cId="3118675982" sldId="316"/>
            <ac:spMk id="3" creationId="{309CB75D-F6B5-C507-50FF-7305A65BC117}"/>
          </ac:spMkLst>
        </pc:spChg>
        <pc:spChg chg="mod">
          <ac:chgData name="shanvitha Neela" userId="68be273f505a37ea" providerId="Windows Live" clId="Web-{9506A1DF-45D2-4FD4-AA7E-2C68F34BF3C3}" dt="2024-02-23T20:46:26.397" v="389"/>
          <ac:spMkLst>
            <pc:docMk/>
            <pc:sldMk cId="3118675982" sldId="316"/>
            <ac:spMk id="4" creationId="{DE36B3F6-7398-6AFA-10EA-26573CC74AD3}"/>
          </ac:spMkLst>
        </pc:spChg>
        <pc:spChg chg="mod">
          <ac:chgData name="shanvitha Neela" userId="68be273f505a37ea" providerId="Windows Live" clId="Web-{9506A1DF-45D2-4FD4-AA7E-2C68F34BF3C3}" dt="2024-02-23T20:46:26.397" v="389"/>
          <ac:spMkLst>
            <pc:docMk/>
            <pc:sldMk cId="3118675982" sldId="316"/>
            <ac:spMk id="5" creationId="{01EDB690-349B-507A-7438-E514FE41CE21}"/>
          </ac:spMkLst>
        </pc:spChg>
        <pc:spChg chg="add mod">
          <ac:chgData name="shanvitha Neela" userId="68be273f505a37ea" providerId="Windows Live" clId="Web-{9506A1DF-45D2-4FD4-AA7E-2C68F34BF3C3}" dt="2024-02-23T20:48:25.573" v="430" actId="20577"/>
          <ac:spMkLst>
            <pc:docMk/>
            <pc:sldMk cId="3118675982" sldId="316"/>
            <ac:spMk id="10" creationId="{F0BE364F-4D33-8EC5-5E7B-4156994A5380}"/>
          </ac:spMkLst>
        </pc:spChg>
        <pc:spChg chg="add">
          <ac:chgData name="shanvitha Neela" userId="68be273f505a37ea" providerId="Windows Live" clId="Web-{9506A1DF-45D2-4FD4-AA7E-2C68F34BF3C3}" dt="2024-02-23T20:46:26.397" v="389"/>
          <ac:spMkLst>
            <pc:docMk/>
            <pc:sldMk cId="3118675982" sldId="316"/>
            <ac:spMk id="17" creationId="{E49D7415-2F11-44C2-B6AA-13A25B6814B9}"/>
          </ac:spMkLst>
        </pc:spChg>
        <pc:picChg chg="add mod ord">
          <ac:chgData name="shanvitha Neela" userId="68be273f505a37ea" providerId="Windows Live" clId="Web-{9506A1DF-45D2-4FD4-AA7E-2C68F34BF3C3}" dt="2024-02-23T20:46:26.397" v="389"/>
          <ac:picMkLst>
            <pc:docMk/>
            <pc:sldMk cId="3118675982" sldId="316"/>
            <ac:picMk id="6" creationId="{2461ABEB-3371-43E0-3E63-5F2630353570}"/>
          </ac:picMkLst>
        </pc:picChg>
        <pc:cxnChg chg="add">
          <ac:chgData name="shanvitha Neela" userId="68be273f505a37ea" providerId="Windows Live" clId="Web-{9506A1DF-45D2-4FD4-AA7E-2C68F34BF3C3}" dt="2024-02-23T20:46:26.397" v="389"/>
          <ac:cxnSpMkLst>
            <pc:docMk/>
            <pc:sldMk cId="3118675982" sldId="316"/>
            <ac:cxnSpMk id="13" creationId="{F64F9B95-9045-48D2-B9F3-2927E98F54AA}"/>
          </ac:cxnSpMkLst>
        </pc:cxnChg>
        <pc:cxnChg chg="add">
          <ac:chgData name="shanvitha Neela" userId="68be273f505a37ea" providerId="Windows Live" clId="Web-{9506A1DF-45D2-4FD4-AA7E-2C68F34BF3C3}" dt="2024-02-23T20:46:26.397" v="389"/>
          <ac:cxnSpMkLst>
            <pc:docMk/>
            <pc:sldMk cId="3118675982" sldId="316"/>
            <ac:cxnSpMk id="15" creationId="{085AA86F-6A4D-4BCB-A045-D992CDC2959B}"/>
          </ac:cxnSpMkLst>
        </pc:cxnChg>
        <pc:cxnChg chg="add">
          <ac:chgData name="shanvitha Neela" userId="68be273f505a37ea" providerId="Windows Live" clId="Web-{9506A1DF-45D2-4FD4-AA7E-2C68F34BF3C3}" dt="2024-02-23T20:46:26.397" v="389"/>
          <ac:cxnSpMkLst>
            <pc:docMk/>
            <pc:sldMk cId="3118675982" sldId="316"/>
            <ac:cxnSpMk id="19" creationId="{D2E57F3D-33BE-4306-87E6-245763719516}"/>
          </ac:cxnSpMkLst>
        </pc:cxnChg>
      </pc:sldChg>
      <pc:sldChg chg="addSp delSp modSp new mod setBg">
        <pc:chgData name="shanvitha Neela" userId="68be273f505a37ea" providerId="Windows Live" clId="Web-{9506A1DF-45D2-4FD4-AA7E-2C68F34BF3C3}" dt="2024-02-23T20:53:05.865" v="486"/>
        <pc:sldMkLst>
          <pc:docMk/>
          <pc:sldMk cId="2267012068" sldId="317"/>
        </pc:sldMkLst>
        <pc:spChg chg="mod ord">
          <ac:chgData name="shanvitha Neela" userId="68be273f505a37ea" providerId="Windows Live" clId="Web-{9506A1DF-45D2-4FD4-AA7E-2C68F34BF3C3}" dt="2024-02-23T20:52:49.177" v="485" actId="14100"/>
          <ac:spMkLst>
            <pc:docMk/>
            <pc:sldMk cId="2267012068" sldId="317"/>
            <ac:spMk id="2" creationId="{C5C183A6-23CD-09F9-8E48-0D5DAFE61B2D}"/>
          </ac:spMkLst>
        </pc:spChg>
        <pc:spChg chg="del">
          <ac:chgData name="shanvitha Neela" userId="68be273f505a37ea" providerId="Windows Live" clId="Web-{9506A1DF-45D2-4FD4-AA7E-2C68F34BF3C3}" dt="2024-02-23T20:52:11.519" v="473"/>
          <ac:spMkLst>
            <pc:docMk/>
            <pc:sldMk cId="2267012068" sldId="317"/>
            <ac:spMk id="3" creationId="{71CD00DA-FE79-A3A7-6331-C1F4936A34A0}"/>
          </ac:spMkLst>
        </pc:spChg>
        <pc:spChg chg="mod">
          <ac:chgData name="shanvitha Neela" userId="68be273f505a37ea" providerId="Windows Live" clId="Web-{9506A1DF-45D2-4FD4-AA7E-2C68F34BF3C3}" dt="2024-02-23T20:52:15.691" v="474"/>
          <ac:spMkLst>
            <pc:docMk/>
            <pc:sldMk cId="2267012068" sldId="317"/>
            <ac:spMk id="4" creationId="{151E1062-B562-34A3-B7C0-627DA4669916}"/>
          </ac:spMkLst>
        </pc:spChg>
        <pc:spChg chg="mod">
          <ac:chgData name="shanvitha Neela" userId="68be273f505a37ea" providerId="Windows Live" clId="Web-{9506A1DF-45D2-4FD4-AA7E-2C68F34BF3C3}" dt="2024-02-23T20:52:15.691" v="474"/>
          <ac:spMkLst>
            <pc:docMk/>
            <pc:sldMk cId="2267012068" sldId="317"/>
            <ac:spMk id="5" creationId="{14E1295B-C639-0DA8-DC6C-5A505225DC76}"/>
          </ac:spMkLst>
        </pc:spChg>
        <pc:spChg chg="add">
          <ac:chgData name="shanvitha Neela" userId="68be273f505a37ea" providerId="Windows Live" clId="Web-{9506A1DF-45D2-4FD4-AA7E-2C68F34BF3C3}" dt="2024-02-23T20:53:05.865" v="486"/>
          <ac:spMkLst>
            <pc:docMk/>
            <pc:sldMk cId="2267012068" sldId="317"/>
            <ac:spMk id="7" creationId="{0F148145-3C8A-D9A3-05A8-67A08ECBA576}"/>
          </ac:spMkLst>
        </pc:spChg>
        <pc:spChg chg="add del">
          <ac:chgData name="shanvitha Neela" userId="68be273f505a37ea" providerId="Windows Live" clId="Web-{9506A1DF-45D2-4FD4-AA7E-2C68F34BF3C3}" dt="2024-02-23T20:52:22.910" v="475"/>
          <ac:spMkLst>
            <pc:docMk/>
            <pc:sldMk cId="2267012068" sldId="317"/>
            <ac:spMk id="10" creationId="{871BA30C-A380-C992-37B3-CB96E5F24F83}"/>
          </ac:spMkLst>
        </pc:spChg>
        <pc:spChg chg="add">
          <ac:chgData name="shanvitha Neela" userId="68be273f505a37ea" providerId="Windows Live" clId="Web-{9506A1DF-45D2-4FD4-AA7E-2C68F34BF3C3}" dt="2024-02-23T20:52:15.691" v="474"/>
          <ac:spMkLst>
            <pc:docMk/>
            <pc:sldMk cId="2267012068" sldId="317"/>
            <ac:spMk id="17" creationId="{E49D7415-2F11-44C2-B6AA-13A25B6814B9}"/>
          </ac:spMkLst>
        </pc:spChg>
        <pc:picChg chg="add mod ord">
          <ac:chgData name="shanvitha Neela" userId="68be273f505a37ea" providerId="Windows Live" clId="Web-{9506A1DF-45D2-4FD4-AA7E-2C68F34BF3C3}" dt="2024-02-23T20:52:15.691" v="474"/>
          <ac:picMkLst>
            <pc:docMk/>
            <pc:sldMk cId="2267012068" sldId="317"/>
            <ac:picMk id="6" creationId="{AC428423-2504-7A21-A23D-AFED8DC1E3E1}"/>
          </ac:picMkLst>
        </pc:picChg>
        <pc:cxnChg chg="add">
          <ac:chgData name="shanvitha Neela" userId="68be273f505a37ea" providerId="Windows Live" clId="Web-{9506A1DF-45D2-4FD4-AA7E-2C68F34BF3C3}" dt="2024-02-23T20:52:15.691" v="474"/>
          <ac:cxnSpMkLst>
            <pc:docMk/>
            <pc:sldMk cId="2267012068" sldId="317"/>
            <ac:cxnSpMk id="13" creationId="{F64F9B95-9045-48D2-B9F3-2927E98F54AA}"/>
          </ac:cxnSpMkLst>
        </pc:cxnChg>
        <pc:cxnChg chg="add">
          <ac:chgData name="shanvitha Neela" userId="68be273f505a37ea" providerId="Windows Live" clId="Web-{9506A1DF-45D2-4FD4-AA7E-2C68F34BF3C3}" dt="2024-02-23T20:52:15.691" v="474"/>
          <ac:cxnSpMkLst>
            <pc:docMk/>
            <pc:sldMk cId="2267012068" sldId="317"/>
            <ac:cxnSpMk id="15" creationId="{085AA86F-6A4D-4BCB-A045-D992CDC2959B}"/>
          </ac:cxnSpMkLst>
        </pc:cxnChg>
        <pc:cxnChg chg="add">
          <ac:chgData name="shanvitha Neela" userId="68be273f505a37ea" providerId="Windows Live" clId="Web-{9506A1DF-45D2-4FD4-AA7E-2C68F34BF3C3}" dt="2024-02-23T20:52:15.691" v="474"/>
          <ac:cxnSpMkLst>
            <pc:docMk/>
            <pc:sldMk cId="2267012068" sldId="317"/>
            <ac:cxnSpMk id="19" creationId="{D2E57F3D-33BE-4306-87E6-245763719516}"/>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2/23/2024</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4</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10</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11</a:t>
            </a:fld>
            <a:endParaRPr lang="en-US"/>
          </a:p>
        </p:txBody>
      </p:sp>
    </p:spTree>
    <p:extLst>
      <p:ext uri="{BB962C8B-B14F-4D97-AF65-F5344CB8AC3E}">
        <p14:creationId xmlns:p14="http://schemas.microsoft.com/office/powerpoint/2010/main" val="240535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12</a:t>
            </a:fld>
            <a:endParaRPr lang="en-US"/>
          </a:p>
        </p:txBody>
      </p:sp>
    </p:spTree>
    <p:extLst>
      <p:ext uri="{BB962C8B-B14F-4D97-AF65-F5344CB8AC3E}">
        <p14:creationId xmlns:p14="http://schemas.microsoft.com/office/powerpoint/2010/main" val="19285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13</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14</a:t>
            </a:fld>
            <a:endParaRPr lang="en-US"/>
          </a:p>
        </p:txBody>
      </p:sp>
    </p:spTree>
    <p:extLst>
      <p:ext uri="{BB962C8B-B14F-4D97-AF65-F5344CB8AC3E}">
        <p14:creationId xmlns:p14="http://schemas.microsoft.com/office/powerpoint/2010/main" val="31480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860736-8275-4107-A315-F10155774D8D}" type="slidenum">
              <a:rPr lang="en-US" smtClean="0"/>
              <a:t>27</a:t>
            </a:fld>
            <a:endParaRPr lang="en-US"/>
          </a:p>
        </p:txBody>
      </p:sp>
    </p:spTree>
    <p:extLst>
      <p:ext uri="{BB962C8B-B14F-4D97-AF65-F5344CB8AC3E}">
        <p14:creationId xmlns:p14="http://schemas.microsoft.com/office/powerpoint/2010/main" val="87279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4DCA5-A7A8-4689-8651-5E03C020EB30}" type="slidenum">
              <a:rPr lang="en-US" smtClean="0"/>
              <a:t>28</a:t>
            </a:fld>
            <a:endParaRPr lang="en-US"/>
          </a:p>
        </p:txBody>
      </p:sp>
    </p:spTree>
    <p:extLst>
      <p:ext uri="{BB962C8B-B14F-4D97-AF65-F5344CB8AC3E}">
        <p14:creationId xmlns:p14="http://schemas.microsoft.com/office/powerpoint/2010/main" val="4223029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2536"/>
            <a:ext cx="5094288" cy="530352"/>
          </a:xfrm>
          <a:prstGeom prst="rect">
            <a:avLst/>
          </a:prstGeom>
        </p:spPr>
        <p:txBody>
          <a:bodyPr/>
          <a:lstStyle>
            <a:lvl1pPr marL="0" indent="0">
              <a:buNone/>
              <a:defRPr b="1" baseline="0">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2536"/>
            <a:ext cx="5094288" cy="530352"/>
          </a:xfrm>
          <a:prstGeom prst="rect">
            <a:avLst/>
          </a:prstGeom>
        </p:spPr>
        <p:txBody>
          <a:bodyPr/>
          <a:lstStyle>
            <a:lvl1pPr marL="0" indent="0">
              <a:buNone/>
              <a:defRPr b="1" baseline="0">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2536"/>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2536"/>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2536"/>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endParaRPr lang="en-US" dirty="0"/>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endParaRPr lang="en-US" dirty="0"/>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AF5EEA-9558-4337-9ACE-82229DCBB0CA}"/>
              </a:ext>
            </a:extLst>
          </p:cNvPr>
          <p:cNvSpPr>
            <a:spLocks noGrp="1"/>
          </p:cNvSpPr>
          <p:nvPr>
            <p:ph type="pic" sz="quarter" idx="13"/>
          </p:nvPr>
        </p:nvSpPr>
        <p:spPr>
          <a:xfrm>
            <a:off x="745416" y="2344738"/>
            <a:ext cx="2282825" cy="2282825"/>
          </a:xfrm>
          <a:prstGeom prst="rect">
            <a:avLst/>
          </a:prstGeom>
        </p:spPr>
        <p:txBody>
          <a:bodyPr/>
          <a:lstStyle/>
          <a:p>
            <a:endParaRPr lang="en-US"/>
          </a:p>
        </p:txBody>
      </p:sp>
      <p:sp>
        <p:nvSpPr>
          <p:cNvPr id="18" name="Picture Placeholder 2">
            <a:extLst>
              <a:ext uri="{FF2B5EF4-FFF2-40B4-BE49-F238E27FC236}">
                <a16:creationId xmlns:a16="http://schemas.microsoft.com/office/drawing/2014/main" id="{DAE68569-200F-4496-8516-177EB8F8155D}"/>
              </a:ext>
            </a:extLst>
          </p:cNvPr>
          <p:cNvSpPr>
            <a:spLocks noGrp="1"/>
          </p:cNvSpPr>
          <p:nvPr>
            <p:ph type="pic" sz="quarter" idx="14"/>
          </p:nvPr>
        </p:nvSpPr>
        <p:spPr>
          <a:xfrm>
            <a:off x="3549248" y="2344738"/>
            <a:ext cx="2282825" cy="2282825"/>
          </a:xfrm>
          <a:prstGeom prst="rect">
            <a:avLst/>
          </a:prstGeom>
        </p:spPr>
        <p:txBody>
          <a:bodyPr/>
          <a:lstStyle/>
          <a:p>
            <a:endParaRPr lang="en-US"/>
          </a:p>
        </p:txBody>
      </p:sp>
      <p:sp>
        <p:nvSpPr>
          <p:cNvPr id="19" name="Picture Placeholder 2">
            <a:extLst>
              <a:ext uri="{FF2B5EF4-FFF2-40B4-BE49-F238E27FC236}">
                <a16:creationId xmlns:a16="http://schemas.microsoft.com/office/drawing/2014/main" id="{6CE6DA7D-66DF-44A0-9B20-F19178877085}"/>
              </a:ext>
            </a:extLst>
          </p:cNvPr>
          <p:cNvSpPr>
            <a:spLocks noGrp="1"/>
          </p:cNvSpPr>
          <p:nvPr>
            <p:ph type="pic" sz="quarter" idx="15"/>
          </p:nvPr>
        </p:nvSpPr>
        <p:spPr>
          <a:xfrm>
            <a:off x="6356280" y="2344738"/>
            <a:ext cx="2282825" cy="2282825"/>
          </a:xfrm>
          <a:prstGeom prst="rect">
            <a:avLst/>
          </a:prstGeom>
        </p:spPr>
        <p:txBody>
          <a:bodyPr/>
          <a:lstStyle/>
          <a:p>
            <a:endParaRPr lang="en-US"/>
          </a:p>
        </p:txBody>
      </p:sp>
      <p:sp>
        <p:nvSpPr>
          <p:cNvPr id="21" name="Picture Placeholder 2">
            <a:extLst>
              <a:ext uri="{FF2B5EF4-FFF2-40B4-BE49-F238E27FC236}">
                <a16:creationId xmlns:a16="http://schemas.microsoft.com/office/drawing/2014/main" id="{F9B03A63-B294-4424-AB84-E53F617D2441}"/>
              </a:ext>
            </a:extLst>
          </p:cNvPr>
          <p:cNvSpPr>
            <a:spLocks noGrp="1"/>
          </p:cNvSpPr>
          <p:nvPr>
            <p:ph type="pic" sz="quarter" idx="16"/>
          </p:nvPr>
        </p:nvSpPr>
        <p:spPr>
          <a:xfrm>
            <a:off x="9162844" y="2344738"/>
            <a:ext cx="2282825" cy="2282825"/>
          </a:xfrm>
          <a:prstGeom prst="rect">
            <a:avLst/>
          </a:prstGeom>
        </p:spPr>
        <p:txBody>
          <a:bodyPr/>
          <a:lstStyle/>
          <a:p>
            <a:endParaRPr lang="en-US"/>
          </a:p>
        </p:txBody>
      </p:sp>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endParaRPr lang="en-US" dirty="0"/>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
        <p:nvSpPr>
          <p:cNvPr id="5" name="Text Placeholder 4">
            <a:extLst>
              <a:ext uri="{FF2B5EF4-FFF2-40B4-BE49-F238E27FC236}">
                <a16:creationId xmlns:a16="http://schemas.microsoft.com/office/drawing/2014/main" id="{B3968F17-3D00-4A59-95C4-695DAA366DC8}"/>
              </a:ext>
            </a:extLst>
          </p:cNvPr>
          <p:cNvSpPr>
            <a:spLocks noGrp="1"/>
          </p:cNvSpPr>
          <p:nvPr>
            <p:ph type="body" sz="quarter" idx="17" hasCustomPrompt="1"/>
          </p:nvPr>
        </p:nvSpPr>
        <p:spPr>
          <a:xfrm>
            <a:off x="742241"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dirty="0"/>
              <a:t>Name</a:t>
            </a:r>
          </a:p>
        </p:txBody>
      </p:sp>
      <p:sp>
        <p:nvSpPr>
          <p:cNvPr id="7" name="Text Placeholder 6">
            <a:extLst>
              <a:ext uri="{FF2B5EF4-FFF2-40B4-BE49-F238E27FC236}">
                <a16:creationId xmlns:a16="http://schemas.microsoft.com/office/drawing/2014/main" id="{8B666FBB-EC09-4613-BF04-1F95A1E9FFF7}"/>
              </a:ext>
            </a:extLst>
          </p:cNvPr>
          <p:cNvSpPr>
            <a:spLocks noGrp="1"/>
          </p:cNvSpPr>
          <p:nvPr>
            <p:ph type="body" sz="quarter" idx="18" hasCustomPrompt="1"/>
          </p:nvPr>
        </p:nvSpPr>
        <p:spPr>
          <a:xfrm>
            <a:off x="742241"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dirty="0"/>
              <a:t>Title</a:t>
            </a:r>
          </a:p>
        </p:txBody>
      </p:sp>
      <p:sp>
        <p:nvSpPr>
          <p:cNvPr id="26" name="Text Placeholder 4">
            <a:extLst>
              <a:ext uri="{FF2B5EF4-FFF2-40B4-BE49-F238E27FC236}">
                <a16:creationId xmlns:a16="http://schemas.microsoft.com/office/drawing/2014/main" id="{FA367274-8BFD-4628-AACC-D5FCC889504C}"/>
              </a:ext>
            </a:extLst>
          </p:cNvPr>
          <p:cNvSpPr>
            <a:spLocks noGrp="1"/>
          </p:cNvSpPr>
          <p:nvPr>
            <p:ph type="body" sz="quarter" idx="19" hasCustomPrompt="1"/>
          </p:nvPr>
        </p:nvSpPr>
        <p:spPr>
          <a:xfrm>
            <a:off x="3546073"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dirty="0"/>
              <a:t>Name</a:t>
            </a:r>
          </a:p>
        </p:txBody>
      </p:sp>
      <p:sp>
        <p:nvSpPr>
          <p:cNvPr id="27" name="Text Placeholder 6">
            <a:extLst>
              <a:ext uri="{FF2B5EF4-FFF2-40B4-BE49-F238E27FC236}">
                <a16:creationId xmlns:a16="http://schemas.microsoft.com/office/drawing/2014/main" id="{0F53FD74-D51F-4D15-97FE-05D5849AD3FE}"/>
              </a:ext>
            </a:extLst>
          </p:cNvPr>
          <p:cNvSpPr>
            <a:spLocks noGrp="1"/>
          </p:cNvSpPr>
          <p:nvPr>
            <p:ph type="body" sz="quarter" idx="20" hasCustomPrompt="1"/>
          </p:nvPr>
        </p:nvSpPr>
        <p:spPr>
          <a:xfrm>
            <a:off x="3546073"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dirty="0"/>
              <a:t>Title</a:t>
            </a:r>
          </a:p>
        </p:txBody>
      </p:sp>
      <p:sp>
        <p:nvSpPr>
          <p:cNvPr id="28" name="Text Placeholder 4">
            <a:extLst>
              <a:ext uri="{FF2B5EF4-FFF2-40B4-BE49-F238E27FC236}">
                <a16:creationId xmlns:a16="http://schemas.microsoft.com/office/drawing/2014/main" id="{2C996FF5-8A4C-47AF-9B6E-D9A2D19DD779}"/>
              </a:ext>
            </a:extLst>
          </p:cNvPr>
          <p:cNvSpPr>
            <a:spLocks noGrp="1"/>
          </p:cNvSpPr>
          <p:nvPr>
            <p:ph type="body" sz="quarter" idx="21" hasCustomPrompt="1"/>
          </p:nvPr>
        </p:nvSpPr>
        <p:spPr>
          <a:xfrm>
            <a:off x="6356280"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dirty="0"/>
              <a:t>Name</a:t>
            </a:r>
          </a:p>
        </p:txBody>
      </p:sp>
      <p:sp>
        <p:nvSpPr>
          <p:cNvPr id="29" name="Text Placeholder 6">
            <a:extLst>
              <a:ext uri="{FF2B5EF4-FFF2-40B4-BE49-F238E27FC236}">
                <a16:creationId xmlns:a16="http://schemas.microsoft.com/office/drawing/2014/main" id="{B16CF8D2-C0B4-4B68-BEB6-7230A80EC55A}"/>
              </a:ext>
            </a:extLst>
          </p:cNvPr>
          <p:cNvSpPr>
            <a:spLocks noGrp="1"/>
          </p:cNvSpPr>
          <p:nvPr>
            <p:ph type="body" sz="quarter" idx="22" hasCustomPrompt="1"/>
          </p:nvPr>
        </p:nvSpPr>
        <p:spPr>
          <a:xfrm>
            <a:off x="6356280"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dirty="0"/>
              <a:t>Title</a:t>
            </a:r>
          </a:p>
        </p:txBody>
      </p:sp>
      <p:sp>
        <p:nvSpPr>
          <p:cNvPr id="30" name="Text Placeholder 4">
            <a:extLst>
              <a:ext uri="{FF2B5EF4-FFF2-40B4-BE49-F238E27FC236}">
                <a16:creationId xmlns:a16="http://schemas.microsoft.com/office/drawing/2014/main" id="{B1B2FC69-D08F-4E9E-AFEA-4E3B5DB6E980}"/>
              </a:ext>
            </a:extLst>
          </p:cNvPr>
          <p:cNvSpPr>
            <a:spLocks noGrp="1"/>
          </p:cNvSpPr>
          <p:nvPr>
            <p:ph type="body" sz="quarter" idx="23" hasCustomPrompt="1"/>
          </p:nvPr>
        </p:nvSpPr>
        <p:spPr>
          <a:xfrm>
            <a:off x="9162844"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dirty="0"/>
              <a:t>Name</a:t>
            </a:r>
          </a:p>
        </p:txBody>
      </p:sp>
      <p:sp>
        <p:nvSpPr>
          <p:cNvPr id="31" name="Text Placeholder 6">
            <a:extLst>
              <a:ext uri="{FF2B5EF4-FFF2-40B4-BE49-F238E27FC236}">
                <a16:creationId xmlns:a16="http://schemas.microsoft.com/office/drawing/2014/main" id="{890B62CE-EE02-4DC8-BCE6-C3A43801CAA6}"/>
              </a:ext>
            </a:extLst>
          </p:cNvPr>
          <p:cNvSpPr>
            <a:spLocks noGrp="1"/>
          </p:cNvSpPr>
          <p:nvPr>
            <p:ph type="body" sz="quarter" idx="24" hasCustomPrompt="1"/>
          </p:nvPr>
        </p:nvSpPr>
        <p:spPr>
          <a:xfrm>
            <a:off x="9162844"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dirty="0"/>
              <a:t>Title</a:t>
            </a:r>
          </a:p>
        </p:txBody>
      </p:sp>
    </p:spTree>
    <p:extLst>
      <p:ext uri="{BB962C8B-B14F-4D97-AF65-F5344CB8AC3E}">
        <p14:creationId xmlns:p14="http://schemas.microsoft.com/office/powerpoint/2010/main" val="370113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card with red text and black text&#10;&#10;Description automatically generated">
            <a:extLst>
              <a:ext uri="{FF2B5EF4-FFF2-40B4-BE49-F238E27FC236}">
                <a16:creationId xmlns:a16="http://schemas.microsoft.com/office/drawing/2014/main" id="{57A9FB67-0FE0-4709-2FB9-8F4AC5E64BF2}"/>
              </a:ext>
            </a:extLst>
          </p:cNvPr>
          <p:cNvPicPr>
            <a:picLocks noChangeAspect="1"/>
          </p:cNvPicPr>
          <p:nvPr/>
        </p:nvPicPr>
        <p:blipFill rotWithShape="1">
          <a:blip r:embed="rId2"/>
          <a:srcRect b="6639"/>
          <a:stretch/>
        </p:blipFill>
        <p:spPr>
          <a:xfrm>
            <a:off x="20" y="10"/>
            <a:ext cx="12191979" cy="6857989"/>
          </a:xfrm>
          <a:prstGeom prst="rect">
            <a:avLst/>
          </a:prstGeom>
        </p:spPr>
      </p:pic>
      <p:sp>
        <p:nvSpPr>
          <p:cNvPr id="4" name="Footer Placeholder 3">
            <a:extLst>
              <a:ext uri="{FF2B5EF4-FFF2-40B4-BE49-F238E27FC236}">
                <a16:creationId xmlns:a16="http://schemas.microsoft.com/office/drawing/2014/main" id="{A043002F-CCF8-5111-2DAD-C9701C8AB557}"/>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rgbClr val="FFFFFF"/>
                </a:solidFill>
                <a:latin typeface="+mj-lt"/>
                <a:ea typeface="+mn-ea"/>
                <a:cs typeface="+mn-cs"/>
              </a:rPr>
              <a:t>PRESENTATION TITLE</a:t>
            </a:r>
          </a:p>
        </p:txBody>
      </p:sp>
      <p:sp>
        <p:nvSpPr>
          <p:cNvPr id="5" name="Slide Number Placeholder 4">
            <a:extLst>
              <a:ext uri="{FF2B5EF4-FFF2-40B4-BE49-F238E27FC236}">
                <a16:creationId xmlns:a16="http://schemas.microsoft.com/office/drawing/2014/main" id="{493E2DE4-E180-8BE2-4AAE-1DFC26CC60BD}"/>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a:t>
            </a:fld>
            <a:endParaRPr lang="en-US">
              <a:solidFill>
                <a:srgbClr val="FFFFFF"/>
              </a:solidFill>
            </a:endParaRPr>
          </a:p>
        </p:txBody>
      </p:sp>
    </p:spTree>
    <p:extLst>
      <p:ext uri="{BB962C8B-B14F-4D97-AF65-F5344CB8AC3E}">
        <p14:creationId xmlns:p14="http://schemas.microsoft.com/office/powerpoint/2010/main" val="143726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in a suit holding a game controller&#10;&#10;Description automatically generated">
            <a:extLst>
              <a:ext uri="{FF2B5EF4-FFF2-40B4-BE49-F238E27FC236}">
                <a16:creationId xmlns:a16="http://schemas.microsoft.com/office/drawing/2014/main" id="{F1470F17-4F2A-F1C4-F7EA-C576319FF757}"/>
              </a:ext>
            </a:extLst>
          </p:cNvPr>
          <p:cNvPicPr>
            <a:picLocks noGrp="1" noChangeAspect="1"/>
          </p:cNvPicPr>
          <p:nvPr>
            <p:ph type="pic" sz="quarter" idx="13"/>
          </p:nvPr>
        </p:nvPicPr>
        <p:blipFill rotWithShape="1">
          <a:blip r:embed="rId3"/>
          <a:srcRect t="12500" b="12500"/>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727569" y="5539440"/>
            <a:ext cx="2908487" cy="759759"/>
          </a:xfrm>
        </p:spPr>
        <p:txBody>
          <a:bodyPr vert="horz" lIns="91440" tIns="45720" rIns="91440" bIns="45720" rtlCol="0" anchor="b">
            <a:normAutofit/>
          </a:bodyPr>
          <a:lstStyle/>
          <a:p>
            <a:pPr marL="285750" indent="-228600">
              <a:lnSpc>
                <a:spcPct val="90000"/>
              </a:lnSpc>
            </a:pPr>
            <a:r>
              <a:rPr lang="en-US" sz="2200" dirty="0">
                <a:solidFill>
                  <a:srgbClr val="FFFFFF"/>
                </a:solidFill>
              </a:rPr>
              <a:t>Data Set Overview</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729681" y="4392705"/>
            <a:ext cx="5795251" cy="1063813"/>
          </a:xfrm>
        </p:spPr>
        <p:txBody>
          <a:bodyPr vert="horz" lIns="91440" tIns="45720" rIns="91440" bIns="45720" rtlCol="0" anchor="b">
            <a:normAutofit/>
          </a:bodyPr>
          <a:lstStyle/>
          <a:p>
            <a:pPr>
              <a:lnSpc>
                <a:spcPct val="110000"/>
              </a:lnSpc>
            </a:pPr>
            <a:r>
              <a:rPr lang="en-US">
                <a:solidFill>
                  <a:srgbClr val="FFFFFF"/>
                </a:solidFill>
              </a:rPr>
              <a:t>Introduction to the dataset attributes and their importance for analysis</a:t>
            </a:r>
          </a:p>
        </p:txBody>
      </p:sp>
    </p:spTree>
    <p:extLst>
      <p:ext uri="{BB962C8B-B14F-4D97-AF65-F5344CB8AC3E}">
        <p14:creationId xmlns:p14="http://schemas.microsoft.com/office/powerpoint/2010/main" val="3384328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child with his hands on his head&#10;&#10;Description automatically generated">
            <a:extLst>
              <a:ext uri="{FF2B5EF4-FFF2-40B4-BE49-F238E27FC236}">
                <a16:creationId xmlns:a16="http://schemas.microsoft.com/office/drawing/2014/main" id="{C632FEC7-36BB-42BD-5FF6-C2B498FF2534}"/>
              </a:ext>
            </a:extLst>
          </p:cNvPr>
          <p:cNvPicPr>
            <a:picLocks noChangeAspect="1"/>
          </p:cNvPicPr>
          <p:nvPr/>
        </p:nvPicPr>
        <p:blipFill rotWithShape="1">
          <a:blip r:embed="rId3">
            <a:alphaModFix amt="40000"/>
          </a:blip>
          <a:srcRect t="6842" b="18158"/>
          <a:stretch/>
        </p:blipFill>
        <p:spPr>
          <a:xfrm>
            <a:off x="20" y="10"/>
            <a:ext cx="12191980" cy="6857990"/>
          </a:xfrm>
          <a:prstGeom prst="rect">
            <a:avLst/>
          </a:prstGeom>
        </p:spPr>
      </p:pic>
      <p:cxnSp>
        <p:nvCxnSpPr>
          <p:cNvPr id="38" name="Straight Connector 37">
            <a:extLst>
              <a:ext uri="{FF2B5EF4-FFF2-40B4-BE49-F238E27FC236}">
                <a16:creationId xmlns:a16="http://schemas.microsoft.com/office/drawing/2014/main" id="{BCE733BF-B95F-4869-AB8F-D90C6F5957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1166D6-1A36-41B0-8A82-37761E6F3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704088" y="909638"/>
            <a:ext cx="10787275" cy="810192"/>
          </a:xfrm>
        </p:spPr>
        <p:txBody>
          <a:bodyPr vert="horz" lIns="91440" tIns="45720" rIns="91440" bIns="45720" rtlCol="0" anchor="t">
            <a:normAutofit/>
          </a:bodyPr>
          <a:lstStyle/>
          <a:p>
            <a:pPr algn="l"/>
            <a:r>
              <a:rPr lang="en-US" kern="1200" cap="all" spc="30" baseline="0">
                <a:solidFill>
                  <a:schemeClr val="bg1"/>
                </a:solidFill>
                <a:latin typeface="+mj-lt"/>
                <a:ea typeface="+mj-ea"/>
                <a:cs typeface="+mj-cs"/>
              </a:rPr>
              <a:t>Data set overview</a:t>
            </a:r>
          </a:p>
        </p:txBody>
      </p:sp>
      <p:sp>
        <p:nvSpPr>
          <p:cNvPr id="3" name="TextBox 2">
            <a:extLst>
              <a:ext uri="{FF2B5EF4-FFF2-40B4-BE49-F238E27FC236}">
                <a16:creationId xmlns:a16="http://schemas.microsoft.com/office/drawing/2014/main" id="{DEE92B0E-76C4-CF36-7972-401BA4EA15FE}"/>
              </a:ext>
            </a:extLst>
          </p:cNvPr>
          <p:cNvSpPr txBox="1"/>
          <p:nvPr/>
        </p:nvSpPr>
        <p:spPr>
          <a:xfrm>
            <a:off x="704088" y="1786117"/>
            <a:ext cx="11298754" cy="407478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spcAft>
                <a:spcPts val="600"/>
              </a:spcAft>
              <a:buFont typeface="Arial" panose="020B0604020202020204" pitchFamily="34" charset="0"/>
              <a:buChar char="•"/>
            </a:pPr>
            <a:r>
              <a:rPr lang="en-US" sz="1200" dirty="0">
                <a:solidFill>
                  <a:schemeClr val="bg1"/>
                </a:solidFill>
              </a:rPr>
              <a:t>Title  - Anime name </a:t>
            </a:r>
          </a:p>
          <a:p>
            <a:pPr indent="-228600">
              <a:spcAft>
                <a:spcPts val="600"/>
              </a:spcAft>
              <a:buFont typeface="Arial" panose="020B0604020202020204" pitchFamily="34" charset="0"/>
              <a:buChar char="•"/>
            </a:pPr>
            <a:r>
              <a:rPr lang="en-US" sz="1200" dirty="0">
                <a:solidFill>
                  <a:schemeClr val="bg1"/>
                </a:solidFill>
              </a:rPr>
              <a:t>Types - TV, Movie, OVA, Special, ONA  </a:t>
            </a:r>
          </a:p>
          <a:p>
            <a:pPr indent="-228600">
              <a:spcAft>
                <a:spcPts val="600"/>
              </a:spcAft>
              <a:buFont typeface="Arial" panose="020B0604020202020204" pitchFamily="34" charset="0"/>
              <a:buChar char="•"/>
            </a:pPr>
            <a:r>
              <a:rPr lang="en-US" sz="1200" dirty="0">
                <a:solidFill>
                  <a:schemeClr val="bg1"/>
                </a:solidFill>
              </a:rPr>
              <a:t> Episodes - Depends upon anime story</a:t>
            </a:r>
          </a:p>
          <a:p>
            <a:pPr indent="-228600">
              <a:spcAft>
                <a:spcPts val="600"/>
              </a:spcAft>
              <a:buFont typeface="Arial" panose="020B0604020202020204" pitchFamily="34" charset="0"/>
              <a:buChar char="•"/>
            </a:pPr>
            <a:r>
              <a:rPr lang="en-US" sz="1200" dirty="0">
                <a:solidFill>
                  <a:schemeClr val="bg1"/>
                </a:solidFill>
              </a:rPr>
              <a:t>Status - Currently Airing, Finished Airing  </a:t>
            </a:r>
          </a:p>
          <a:p>
            <a:pPr indent="-228600">
              <a:spcAft>
                <a:spcPts val="600"/>
              </a:spcAft>
              <a:buFont typeface="Arial" panose="020B0604020202020204" pitchFamily="34" charset="0"/>
              <a:buChar char="•"/>
            </a:pPr>
            <a:r>
              <a:rPr lang="en-US" sz="1200" dirty="0">
                <a:solidFill>
                  <a:schemeClr val="bg1"/>
                </a:solidFill>
              </a:rPr>
              <a:t>Producers - Manage the director and all the other departments to ensure a project's delivered on time, within budget and to the best creative brief.  </a:t>
            </a:r>
          </a:p>
          <a:p>
            <a:pPr indent="-228600">
              <a:spcAft>
                <a:spcPts val="600"/>
              </a:spcAft>
              <a:buFont typeface="Arial" panose="020B0604020202020204" pitchFamily="34" charset="0"/>
              <a:buChar char="•"/>
            </a:pPr>
            <a:r>
              <a:rPr lang="en-US" sz="1200" dirty="0">
                <a:solidFill>
                  <a:schemeClr val="bg1"/>
                </a:solidFill>
              </a:rPr>
              <a:t>Studios - Where they start shooting the series of anime  </a:t>
            </a:r>
          </a:p>
          <a:p>
            <a:pPr indent="-228600">
              <a:spcAft>
                <a:spcPts val="600"/>
              </a:spcAft>
              <a:buFont typeface="Arial" panose="020B0604020202020204" pitchFamily="34" charset="0"/>
              <a:buChar char="•"/>
            </a:pPr>
            <a:r>
              <a:rPr lang="en-US" sz="1200" dirty="0">
                <a:solidFill>
                  <a:schemeClr val="bg1"/>
                </a:solidFill>
              </a:rPr>
              <a:t> Source  - Manga, Visual novel, Novel, Original, Light novel, 4-koma manga, Web manga, Web novel, Game, Other, Mixed media, Book, Unknown,                                                                                                                                 Music, Picture book  </a:t>
            </a:r>
          </a:p>
          <a:p>
            <a:pPr indent="-228600">
              <a:spcAft>
                <a:spcPts val="600"/>
              </a:spcAft>
              <a:buFont typeface="Arial" panose="020B0604020202020204" pitchFamily="34" charset="0"/>
              <a:buChar char="•"/>
            </a:pPr>
            <a:r>
              <a:rPr lang="en-US" sz="1200" dirty="0">
                <a:solidFill>
                  <a:schemeClr val="bg1"/>
                </a:solidFill>
              </a:rPr>
              <a:t>Popularity - Anime has grown extremely popular  </a:t>
            </a:r>
          </a:p>
          <a:p>
            <a:pPr indent="-228600">
              <a:spcAft>
                <a:spcPts val="600"/>
              </a:spcAft>
              <a:buFont typeface="Arial" panose="020B0604020202020204" pitchFamily="34" charset="0"/>
              <a:buChar char="•"/>
            </a:pPr>
            <a:r>
              <a:rPr lang="en-US" sz="1200" dirty="0">
                <a:solidFill>
                  <a:schemeClr val="bg1"/>
                </a:solidFill>
              </a:rPr>
              <a:t>Flavorites - Anime they liked  </a:t>
            </a:r>
          </a:p>
          <a:p>
            <a:pPr indent="-228600">
              <a:spcAft>
                <a:spcPts val="600"/>
              </a:spcAft>
              <a:buFont typeface="Arial" panose="020B0604020202020204" pitchFamily="34" charset="0"/>
              <a:buChar char="•"/>
            </a:pPr>
            <a:r>
              <a:rPr lang="en-US" sz="1200" dirty="0">
                <a:solidFill>
                  <a:schemeClr val="bg1"/>
                </a:solidFill>
              </a:rPr>
              <a:t>Ranked - Anime can be ranked as masterpieces, excellent, or very good.  </a:t>
            </a:r>
          </a:p>
          <a:p>
            <a:pPr indent="-228600">
              <a:spcAft>
                <a:spcPts val="600"/>
              </a:spcAft>
              <a:buFont typeface="Arial" panose="020B0604020202020204" pitchFamily="34" charset="0"/>
              <a:buChar char="•"/>
            </a:pPr>
            <a:r>
              <a:rPr lang="en-US" sz="1200" dirty="0">
                <a:solidFill>
                  <a:schemeClr val="bg1"/>
                </a:solidFill>
              </a:rPr>
              <a:t>Members - Viewers who watched that particular anime  </a:t>
            </a:r>
          </a:p>
          <a:p>
            <a:pPr indent="-228600">
              <a:spcAft>
                <a:spcPts val="600"/>
              </a:spcAft>
              <a:buFont typeface="Arial" panose="020B0604020202020204" pitchFamily="34" charset="0"/>
              <a:buChar char="•"/>
            </a:pPr>
            <a:r>
              <a:rPr lang="en-US" sz="1200" dirty="0" err="1">
                <a:solidFill>
                  <a:schemeClr val="bg1"/>
                </a:solidFill>
              </a:rPr>
              <a:t>Start_Date</a:t>
            </a:r>
            <a:r>
              <a:rPr lang="en-US" sz="1200" dirty="0">
                <a:solidFill>
                  <a:schemeClr val="bg1"/>
                </a:solidFill>
              </a:rPr>
              <a:t>  - Start date of anime                                                                                                                                </a:t>
            </a:r>
          </a:p>
          <a:p>
            <a:pPr indent="-228600">
              <a:spcAft>
                <a:spcPts val="600"/>
              </a:spcAft>
              <a:buFont typeface="Arial" panose="020B0604020202020204" pitchFamily="34" charset="0"/>
              <a:buChar char="•"/>
            </a:pPr>
            <a:r>
              <a:rPr lang="en-US" sz="1200" dirty="0" err="1">
                <a:solidFill>
                  <a:schemeClr val="bg1"/>
                </a:solidFill>
              </a:rPr>
              <a:t>End_Date</a:t>
            </a:r>
            <a:r>
              <a:rPr lang="en-US" sz="1200" dirty="0">
                <a:solidFill>
                  <a:schemeClr val="bg1"/>
                </a:solidFill>
              </a:rPr>
              <a:t> - Ending date of anime </a:t>
            </a:r>
          </a:p>
          <a:p>
            <a:pPr indent="-228600">
              <a:spcAft>
                <a:spcPts val="600"/>
              </a:spcAft>
              <a:buFont typeface="Arial" panose="020B0604020202020204" pitchFamily="34" charset="0"/>
              <a:buChar char="•"/>
            </a:pPr>
            <a:r>
              <a:rPr lang="en-US" sz="1200" dirty="0" err="1">
                <a:solidFill>
                  <a:schemeClr val="bg1"/>
                </a:solidFill>
              </a:rPr>
              <a:t>Rating_type</a:t>
            </a:r>
            <a:r>
              <a:rPr lang="en-US" sz="1200" dirty="0">
                <a:solidFill>
                  <a:schemeClr val="bg1"/>
                </a:solidFill>
              </a:rPr>
              <a:t> - PG-13, R, R+, PG, G</a:t>
            </a:r>
          </a:p>
          <a:p>
            <a:pPr indent="-228600">
              <a:spcAft>
                <a:spcPts val="600"/>
              </a:spcAft>
              <a:buFont typeface="Arial" panose="020B0604020202020204" pitchFamily="34" charset="0"/>
              <a:buChar char="•"/>
            </a:pPr>
            <a:r>
              <a:rPr lang="en-US" sz="1200" dirty="0">
                <a:solidFill>
                  <a:schemeClr val="bg1"/>
                </a:solidFill>
              </a:rPr>
              <a:t>Description - Teens 13 or older, 17+ (violence &amp; profanity), Mild Nudity, Children, All Ages </a:t>
            </a:r>
          </a:p>
        </p:txBody>
      </p:sp>
      <p:sp>
        <p:nvSpPr>
          <p:cNvPr id="7" name="Footer Placeholder 6">
            <a:extLst>
              <a:ext uri="{FF2B5EF4-FFF2-40B4-BE49-F238E27FC236}">
                <a16:creationId xmlns:a16="http://schemas.microsoft.com/office/drawing/2014/main" id="{2F5BF4A0-99A8-4CC6-A7EA-4D267598A511}"/>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cap="all">
                <a:solidFill>
                  <a:schemeClr val="bg1"/>
                </a:solidFill>
                <a:latin typeface="+mj-lt"/>
                <a:ea typeface="+mn-ea"/>
                <a:cs typeface="+mn-cs"/>
              </a:rPr>
              <a:t>DEVELOPING a SUCCESSFUL  ANIME SERIEs : A BUSINESS ANALYSIs </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chemeClr val="bg1"/>
                </a:solidFill>
              </a:rPr>
              <a:pPr>
                <a:lnSpc>
                  <a:spcPct val="90000"/>
                </a:lnSpc>
                <a:spcAft>
                  <a:spcPts val="600"/>
                </a:spcAft>
              </a:pPr>
              <a:t>11</a:t>
            </a:fld>
            <a:endParaRPr lang="en-US">
              <a:solidFill>
                <a:schemeClr val="bg1"/>
              </a:solidFill>
            </a:endParaRPr>
          </a:p>
        </p:txBody>
      </p:sp>
    </p:spTree>
    <p:extLst>
      <p:ext uri="{BB962C8B-B14F-4D97-AF65-F5344CB8AC3E}">
        <p14:creationId xmlns:p14="http://schemas.microsoft.com/office/powerpoint/2010/main" val="282073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cartoon characters&#10;&#10;Description automatically generated">
            <a:extLst>
              <a:ext uri="{FF2B5EF4-FFF2-40B4-BE49-F238E27FC236}">
                <a16:creationId xmlns:a16="http://schemas.microsoft.com/office/drawing/2014/main" id="{B49518E9-891B-8E07-723B-C8867EA64A28}"/>
              </a:ext>
            </a:extLst>
          </p:cNvPr>
          <p:cNvPicPr>
            <a:picLocks noChangeAspect="1"/>
          </p:cNvPicPr>
          <p:nvPr/>
        </p:nvPicPr>
        <p:blipFill rotWithShape="1">
          <a:blip r:embed="rId3"/>
          <a:srcRect/>
          <a:stretch/>
        </p:blipFill>
        <p:spPr>
          <a:xfrm>
            <a:off x="20" y="11216"/>
            <a:ext cx="12191980" cy="6857990"/>
          </a:xfrm>
          <a:prstGeom prst="rect">
            <a:avLst/>
          </a:prstGeom>
        </p:spPr>
      </p:pic>
      <p:sp>
        <p:nvSpPr>
          <p:cNvPr id="55" name="Rectangle 5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9E38617-F4B0-B223-1854-62FEF3936D1A}"/>
              </a:ext>
            </a:extLst>
          </p:cNvPr>
          <p:cNvSpPr>
            <a:spLocks noGrp="1"/>
          </p:cNvSpPr>
          <p:nvPr>
            <p:ph type="title"/>
          </p:nvPr>
        </p:nvSpPr>
        <p:spPr>
          <a:xfrm>
            <a:off x="7595706" y="-2300"/>
            <a:ext cx="5067300" cy="3497042"/>
          </a:xfrm>
        </p:spPr>
        <p:txBody>
          <a:bodyPr vert="horz" lIns="91440" tIns="45720" rIns="91440" bIns="45720" rtlCol="0" anchor="t">
            <a:normAutofit/>
          </a:bodyPr>
          <a:lstStyle/>
          <a:p>
            <a:pPr algn="l"/>
            <a:r>
              <a:rPr lang="en-US" sz="5400" cap="all">
                <a:solidFill>
                  <a:srgbClr val="FFFFFF"/>
                </a:solidFill>
              </a:rPr>
              <a:t>Genre analysis</a:t>
            </a:r>
          </a:p>
        </p:txBody>
      </p:sp>
      <p:sp>
        <p:nvSpPr>
          <p:cNvPr id="20" name="Subtitle 19">
            <a:extLst>
              <a:ext uri="{FF2B5EF4-FFF2-40B4-BE49-F238E27FC236}">
                <a16:creationId xmlns:a16="http://schemas.microsoft.com/office/drawing/2014/main" id="{62585D30-EF48-420E-A2D2-902C30D25FD4}"/>
              </a:ext>
            </a:extLst>
          </p:cNvPr>
          <p:cNvSpPr>
            <a:spLocks noGrp="1"/>
          </p:cNvSpPr>
          <p:nvPr>
            <p:ph type="subTitle" idx="1"/>
          </p:nvPr>
        </p:nvSpPr>
        <p:spPr>
          <a:xfrm>
            <a:off x="2743559" y="59018"/>
            <a:ext cx="5019676" cy="976406"/>
          </a:xfrm>
        </p:spPr>
        <p:txBody>
          <a:bodyPr vert="horz" lIns="91440" tIns="45720" rIns="91440" bIns="45720" rtlCol="0" anchor="t">
            <a:normAutofit/>
          </a:bodyPr>
          <a:lstStyle/>
          <a:p>
            <a:pPr algn="l">
              <a:lnSpc>
                <a:spcPct val="110000"/>
              </a:lnSpc>
            </a:pPr>
            <a:r>
              <a:rPr lang="en-US" sz="2000">
                <a:solidFill>
                  <a:srgbClr val="FFFFFF"/>
                </a:solidFill>
              </a:rPr>
              <a:t>Analyzing popular genres and their impact on series success </a:t>
            </a:r>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ea typeface="+mj-lt"/>
                <a:cs typeface="+mj-lt"/>
              </a:rPr>
              <a:t>DEVELOPING a SUCCESSFUL  ANIME SERIEs : A BUSINESS ANALYSIs </a:t>
            </a:r>
            <a:endParaRPr lang="en-US"/>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2AE2B76-F97F-4BE2-8670-72276A5F21A5}" type="slidenum">
              <a:rPr lang="en-US">
                <a:solidFill>
                  <a:srgbClr val="FFFFFF"/>
                </a:solidFill>
              </a:rPr>
              <a:pPr>
                <a:lnSpc>
                  <a:spcPct val="90000"/>
                </a:lnSpc>
                <a:spcAft>
                  <a:spcPts val="600"/>
                </a:spcAft>
              </a:pPr>
              <a:t>12</a:t>
            </a:fld>
            <a:endParaRPr lang="en-US">
              <a:solidFill>
                <a:srgbClr val="FFFFFF"/>
              </a:solidFill>
            </a:endParaRPr>
          </a:p>
        </p:txBody>
      </p:sp>
    </p:spTree>
    <p:extLst>
      <p:ext uri="{BB962C8B-B14F-4D97-AF65-F5344CB8AC3E}">
        <p14:creationId xmlns:p14="http://schemas.microsoft.com/office/powerpoint/2010/main" val="174330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C8367-C082-453B-9003-1A2652643F98}"/>
              </a:ext>
            </a:extLst>
          </p:cNvPr>
          <p:cNvSpPr>
            <a:spLocks noGrp="1"/>
          </p:cNvSpPr>
          <p:nvPr>
            <p:ph type="title"/>
          </p:nvPr>
        </p:nvSpPr>
        <p:spPr>
          <a:xfrm>
            <a:off x="695325" y="821764"/>
            <a:ext cx="3458324" cy="1040708"/>
          </a:xfrm>
        </p:spPr>
        <p:txBody>
          <a:bodyPr lIns="91440" tIns="45720" rIns="91440" bIns="45720" anchor="t"/>
          <a:lstStyle/>
          <a:p>
            <a:r>
              <a:rPr lang="en-US" sz="3200" dirty="0"/>
              <a:t>Genre</a:t>
            </a:r>
            <a:br>
              <a:rPr lang="en-US" sz="3200" dirty="0"/>
            </a:br>
            <a:r>
              <a:rPr lang="en-US" sz="3200" dirty="0"/>
              <a:t>analysis</a:t>
            </a:r>
          </a:p>
        </p:txBody>
      </p:sp>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155089" y="6311527"/>
            <a:ext cx="4853491" cy="465977"/>
          </a:xfrm>
        </p:spPr>
        <p:txBody>
          <a:bodyPr/>
          <a:lstStyle/>
          <a:p>
            <a:r>
              <a:rPr lang="en-US" sz="1200" cap="all" dirty="0">
                <a:ea typeface="+mj-lt"/>
                <a:cs typeface="+mj-lt"/>
              </a:rPr>
              <a:t>DEVELOPING a SUCCESSFUL  ANIME SERIEs : a BUSINESS ANALYSIs </a:t>
            </a:r>
            <a:endParaRPr lang="en-US" dirty="0"/>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p:txBody>
          <a:bodyPr/>
          <a:lstStyle/>
          <a:p>
            <a:fld id="{0303F77D-1BEF-481A-B8C1-15974ED46EB7}" type="slidenum">
              <a:rPr lang="en-US" smtClean="0"/>
              <a:pPr/>
              <a:t>13</a:t>
            </a:fld>
            <a:endParaRPr lang="en-US"/>
          </a:p>
        </p:txBody>
      </p:sp>
      <p:pic>
        <p:nvPicPr>
          <p:cNvPr id="37" name="Picture 36" descr="A blue and white screen with numbers&#10;&#10;Description automatically generated">
            <a:extLst>
              <a:ext uri="{FF2B5EF4-FFF2-40B4-BE49-F238E27FC236}">
                <a16:creationId xmlns:a16="http://schemas.microsoft.com/office/drawing/2014/main" id="{C48CAF40-34C0-F573-7856-B6EED3437413}"/>
              </a:ext>
            </a:extLst>
          </p:cNvPr>
          <p:cNvPicPr>
            <a:picLocks noChangeAspect="1"/>
          </p:cNvPicPr>
          <p:nvPr/>
        </p:nvPicPr>
        <p:blipFill>
          <a:blip r:embed="rId3"/>
          <a:stretch>
            <a:fillRect/>
          </a:stretch>
        </p:blipFill>
        <p:spPr>
          <a:xfrm>
            <a:off x="696446" y="1988765"/>
            <a:ext cx="3246343" cy="3373530"/>
          </a:xfrm>
          <a:prstGeom prst="rect">
            <a:avLst/>
          </a:prstGeom>
        </p:spPr>
      </p:pic>
      <p:pic>
        <p:nvPicPr>
          <p:cNvPr id="39" name="Picture 38" descr="A graph of a group of members count&#10;&#10;Description automatically generated">
            <a:extLst>
              <a:ext uri="{FF2B5EF4-FFF2-40B4-BE49-F238E27FC236}">
                <a16:creationId xmlns:a16="http://schemas.microsoft.com/office/drawing/2014/main" id="{BF909CCB-E1AB-23AC-9F4C-815EC39E49EF}"/>
              </a:ext>
            </a:extLst>
          </p:cNvPr>
          <p:cNvPicPr>
            <a:picLocks noChangeAspect="1"/>
          </p:cNvPicPr>
          <p:nvPr/>
        </p:nvPicPr>
        <p:blipFill>
          <a:blip r:embed="rId4"/>
          <a:stretch>
            <a:fillRect/>
          </a:stretch>
        </p:blipFill>
        <p:spPr>
          <a:xfrm>
            <a:off x="4415118" y="395763"/>
            <a:ext cx="7620000" cy="5954414"/>
          </a:xfrm>
          <a:prstGeom prst="rect">
            <a:avLst/>
          </a:prstGeom>
        </p:spPr>
      </p:pic>
    </p:spTree>
    <p:extLst>
      <p:ext uri="{BB962C8B-B14F-4D97-AF65-F5344CB8AC3E}">
        <p14:creationId xmlns:p14="http://schemas.microsoft.com/office/powerpoint/2010/main" val="22076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A28116-D3F0-983A-9AA9-1EA8BD3C115B}"/>
              </a:ext>
            </a:extLst>
          </p:cNvPr>
          <p:cNvSpPr txBox="1"/>
          <p:nvPr/>
        </p:nvSpPr>
        <p:spPr>
          <a:xfrm>
            <a:off x="704088" y="902669"/>
            <a:ext cx="10848975" cy="7433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cap="all" spc="30">
                <a:latin typeface="+mj-lt"/>
                <a:ea typeface="+mj-ea"/>
                <a:cs typeface="+mj-cs"/>
              </a:rPr>
              <a:t>Production influencing</a:t>
            </a:r>
          </a:p>
        </p:txBody>
      </p:sp>
      <p:pic>
        <p:nvPicPr>
          <p:cNvPr id="33" name="Picture 32" descr="A person drawing on a tablet&#10;&#10;Description automatically generated">
            <a:extLst>
              <a:ext uri="{FF2B5EF4-FFF2-40B4-BE49-F238E27FC236}">
                <a16:creationId xmlns:a16="http://schemas.microsoft.com/office/drawing/2014/main" id="{8CA23173-80A5-7452-DA9A-6B540C147300}"/>
              </a:ext>
            </a:extLst>
          </p:cNvPr>
          <p:cNvPicPr>
            <a:picLocks noChangeAspect="1"/>
          </p:cNvPicPr>
          <p:nvPr/>
        </p:nvPicPr>
        <p:blipFill rotWithShape="1">
          <a:blip r:embed="rId3"/>
          <a:srcRect l="2228" r="703" b="2"/>
          <a:stretch/>
        </p:blipFill>
        <p:spPr>
          <a:xfrm>
            <a:off x="-2" y="2657893"/>
            <a:ext cx="6107959" cy="4200106"/>
          </a:xfrm>
          <a:prstGeom prst="rect">
            <a:avLst/>
          </a:prstGeom>
        </p:spPr>
      </p:pic>
      <p:pic>
        <p:nvPicPr>
          <p:cNvPr id="32" name="Picture 31" descr="A person sitting on a table in a studio&#10;&#10;Description automatically generated">
            <a:extLst>
              <a:ext uri="{FF2B5EF4-FFF2-40B4-BE49-F238E27FC236}">
                <a16:creationId xmlns:a16="http://schemas.microsoft.com/office/drawing/2014/main" id="{FB0215E2-8E3A-D6C2-0E10-C92ADD3598E6}"/>
              </a:ext>
            </a:extLst>
          </p:cNvPr>
          <p:cNvPicPr>
            <a:picLocks noChangeAspect="1"/>
          </p:cNvPicPr>
          <p:nvPr/>
        </p:nvPicPr>
        <p:blipFill rotWithShape="1">
          <a:blip r:embed="rId4"/>
          <a:srcRect r="3673" b="1"/>
          <a:stretch/>
        </p:blipFill>
        <p:spPr>
          <a:xfrm>
            <a:off x="6107958" y="2657893"/>
            <a:ext cx="6084042" cy="4200106"/>
          </a:xfrm>
          <a:prstGeom prst="rect">
            <a:avLst/>
          </a:prstGeom>
        </p:spPr>
      </p:pic>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rgbClr val="FFFFFF"/>
                </a:solidFill>
                <a:latin typeface="+mj-lt"/>
                <a:ea typeface="+mn-ea"/>
                <a:cs typeface="+mn-cs"/>
              </a:rPr>
              <a:t>PRESENTATION TITLE</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14</a:t>
            </a:fld>
            <a:endParaRPr lang="en-US">
              <a:solidFill>
                <a:srgbClr val="FFFFFF"/>
              </a:solidFill>
            </a:endParaRPr>
          </a:p>
        </p:txBody>
      </p:sp>
      <p:sp>
        <p:nvSpPr>
          <p:cNvPr id="35" name="TextBox 34">
            <a:extLst>
              <a:ext uri="{FF2B5EF4-FFF2-40B4-BE49-F238E27FC236}">
                <a16:creationId xmlns:a16="http://schemas.microsoft.com/office/drawing/2014/main" id="{FE18693C-F6D3-C96E-83D5-42E9F2E120CB}"/>
              </a:ext>
            </a:extLst>
          </p:cNvPr>
          <p:cNvSpPr txBox="1"/>
          <p:nvPr/>
        </p:nvSpPr>
        <p:spPr>
          <a:xfrm>
            <a:off x="3047999" y="1711698"/>
            <a:ext cx="75919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Exploring</a:t>
            </a:r>
            <a:r>
              <a:rPr lang="en-GB" dirty="0"/>
              <a:t> the influence producers and studios on anime series</a:t>
            </a:r>
          </a:p>
        </p:txBody>
      </p:sp>
    </p:spTree>
    <p:extLst>
      <p:ext uri="{BB962C8B-B14F-4D97-AF65-F5344CB8AC3E}">
        <p14:creationId xmlns:p14="http://schemas.microsoft.com/office/powerpoint/2010/main" val="128954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85BBDF-E813-EF9A-2A24-E988D6ED83EB}"/>
              </a:ext>
            </a:extLst>
          </p:cNvPr>
          <p:cNvSpPr>
            <a:spLocks noGrp="1"/>
          </p:cNvSpPr>
          <p:nvPr>
            <p:ph type="ftr" sz="quarter" idx="11"/>
          </p:nvPr>
        </p:nvSpPr>
        <p:spPr>
          <a:xfrm>
            <a:off x="524884" y="6300321"/>
            <a:ext cx="4987961" cy="421154"/>
          </a:xfrm>
        </p:spPr>
        <p:txBody>
          <a:bodyPr/>
          <a:lstStyle/>
          <a:p>
            <a:r>
              <a:rPr lang="en-US" sz="1200" cap="all" dirty="0">
                <a:ea typeface="+mj-lt"/>
                <a:cs typeface="+mj-lt"/>
              </a:rPr>
              <a:t>DEVELOPING a SUCCESSFUL  ANIME SERIEs : A BUSINESS ANALYSIs </a:t>
            </a:r>
            <a:endParaRPr lang="en-US" dirty="0"/>
          </a:p>
        </p:txBody>
      </p:sp>
      <p:sp>
        <p:nvSpPr>
          <p:cNvPr id="5" name="Slide Number Placeholder 4">
            <a:extLst>
              <a:ext uri="{FF2B5EF4-FFF2-40B4-BE49-F238E27FC236}">
                <a16:creationId xmlns:a16="http://schemas.microsoft.com/office/drawing/2014/main" id="{55C78859-6BF2-DCEB-C389-FB1FA922C81F}"/>
              </a:ext>
            </a:extLst>
          </p:cNvPr>
          <p:cNvSpPr>
            <a:spLocks noGrp="1"/>
          </p:cNvSpPr>
          <p:nvPr>
            <p:ph type="sldNum" sz="quarter" idx="12"/>
          </p:nvPr>
        </p:nvSpPr>
        <p:spPr/>
        <p:txBody>
          <a:bodyPr/>
          <a:lstStyle/>
          <a:p>
            <a:fld id="{0303F77D-1BEF-481A-B8C1-15974ED46EB7}" type="slidenum">
              <a:rPr lang="en-US" smtClean="0"/>
              <a:t>15</a:t>
            </a:fld>
            <a:endParaRPr lang="en-US"/>
          </a:p>
        </p:txBody>
      </p:sp>
      <p:pic>
        <p:nvPicPr>
          <p:cNvPr id="6" name="Picture 5" descr="A bar graph with blue and white bars&#10;&#10;Description automatically generated">
            <a:extLst>
              <a:ext uri="{FF2B5EF4-FFF2-40B4-BE49-F238E27FC236}">
                <a16:creationId xmlns:a16="http://schemas.microsoft.com/office/drawing/2014/main" id="{EF4FDECC-E896-E036-DE17-9B814D82E503}"/>
              </a:ext>
            </a:extLst>
          </p:cNvPr>
          <p:cNvPicPr>
            <a:picLocks noChangeAspect="1"/>
          </p:cNvPicPr>
          <p:nvPr/>
        </p:nvPicPr>
        <p:blipFill>
          <a:blip r:embed="rId2"/>
          <a:stretch>
            <a:fillRect/>
          </a:stretch>
        </p:blipFill>
        <p:spPr>
          <a:xfrm>
            <a:off x="5815534" y="1392476"/>
            <a:ext cx="5383450" cy="4417513"/>
          </a:xfrm>
          <a:prstGeom prst="rect">
            <a:avLst/>
          </a:prstGeom>
        </p:spPr>
      </p:pic>
      <p:pic>
        <p:nvPicPr>
          <p:cNvPr id="7" name="Picture 6">
            <a:extLst>
              <a:ext uri="{FF2B5EF4-FFF2-40B4-BE49-F238E27FC236}">
                <a16:creationId xmlns:a16="http://schemas.microsoft.com/office/drawing/2014/main" id="{A6B81E16-4BF8-63D2-C876-5849ECE4650F}"/>
              </a:ext>
            </a:extLst>
          </p:cNvPr>
          <p:cNvPicPr>
            <a:picLocks noChangeAspect="1"/>
          </p:cNvPicPr>
          <p:nvPr/>
        </p:nvPicPr>
        <p:blipFill>
          <a:blip r:embed="rId3"/>
          <a:stretch>
            <a:fillRect/>
          </a:stretch>
        </p:blipFill>
        <p:spPr>
          <a:xfrm>
            <a:off x="3845296" y="1562100"/>
            <a:ext cx="9525" cy="9525"/>
          </a:xfrm>
          <a:prstGeom prst="rect">
            <a:avLst/>
          </a:prstGeom>
        </p:spPr>
      </p:pic>
      <p:pic>
        <p:nvPicPr>
          <p:cNvPr id="8" name="Picture 7">
            <a:extLst>
              <a:ext uri="{FF2B5EF4-FFF2-40B4-BE49-F238E27FC236}">
                <a16:creationId xmlns:a16="http://schemas.microsoft.com/office/drawing/2014/main" id="{5FAC91F2-E027-BF97-1E91-FA6FB1635D85}"/>
              </a:ext>
            </a:extLst>
          </p:cNvPr>
          <p:cNvPicPr>
            <a:picLocks noChangeAspect="1"/>
          </p:cNvPicPr>
          <p:nvPr/>
        </p:nvPicPr>
        <p:blipFill>
          <a:blip r:embed="rId4"/>
          <a:stretch>
            <a:fillRect/>
          </a:stretch>
        </p:blipFill>
        <p:spPr>
          <a:xfrm>
            <a:off x="-3847" y="1397695"/>
            <a:ext cx="5761551" cy="4751540"/>
          </a:xfrm>
          <a:prstGeom prst="rect">
            <a:avLst/>
          </a:prstGeom>
        </p:spPr>
      </p:pic>
      <p:pic>
        <p:nvPicPr>
          <p:cNvPr id="10" name="Picture 9" descr="A blue rectangular box with black text&#10;&#10;Description automatically generated">
            <a:extLst>
              <a:ext uri="{FF2B5EF4-FFF2-40B4-BE49-F238E27FC236}">
                <a16:creationId xmlns:a16="http://schemas.microsoft.com/office/drawing/2014/main" id="{4753633E-F160-B1D2-5372-3BFE3D35F35C}"/>
              </a:ext>
            </a:extLst>
          </p:cNvPr>
          <p:cNvPicPr>
            <a:picLocks noChangeAspect="1"/>
          </p:cNvPicPr>
          <p:nvPr/>
        </p:nvPicPr>
        <p:blipFill>
          <a:blip r:embed="rId5"/>
          <a:stretch>
            <a:fillRect/>
          </a:stretch>
        </p:blipFill>
        <p:spPr>
          <a:xfrm>
            <a:off x="4466116" y="335854"/>
            <a:ext cx="2706535" cy="1081935"/>
          </a:xfrm>
          <a:prstGeom prst="rect">
            <a:avLst/>
          </a:prstGeom>
        </p:spPr>
      </p:pic>
    </p:spTree>
    <p:extLst>
      <p:ext uri="{BB962C8B-B14F-4D97-AF65-F5344CB8AC3E}">
        <p14:creationId xmlns:p14="http://schemas.microsoft.com/office/powerpoint/2010/main" val="98499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arge group of cartoon characters&#10;&#10;Description automatically generated">
            <a:extLst>
              <a:ext uri="{FF2B5EF4-FFF2-40B4-BE49-F238E27FC236}">
                <a16:creationId xmlns:a16="http://schemas.microsoft.com/office/drawing/2014/main" id="{69FB7287-4948-0EF7-9612-9B323512A3B6}"/>
              </a:ext>
            </a:extLst>
          </p:cNvPr>
          <p:cNvPicPr>
            <a:picLocks noChangeAspect="1"/>
          </p:cNvPicPr>
          <p:nvPr/>
        </p:nvPicPr>
        <p:blipFill rotWithShape="1">
          <a:blip r:embed="rId2"/>
          <a:srcRect t="881"/>
          <a:stretch/>
        </p:blipFill>
        <p:spPr>
          <a:xfrm>
            <a:off x="-33598" y="10"/>
            <a:ext cx="12191980" cy="6857990"/>
          </a:xfrm>
          <a:prstGeom prst="rect">
            <a:avLst/>
          </a:prstGeom>
        </p:spPr>
      </p:pic>
      <p:sp>
        <p:nvSpPr>
          <p:cNvPr id="52" name="Rectangle 51">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231E8E-FA69-75B3-F784-5B815EE46A52}"/>
              </a:ext>
            </a:extLst>
          </p:cNvPr>
          <p:cNvSpPr txBox="1"/>
          <p:nvPr/>
        </p:nvSpPr>
        <p:spPr>
          <a:xfrm>
            <a:off x="193679" y="5068947"/>
            <a:ext cx="10696574" cy="7709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cap="all" spc="30" dirty="0">
                <a:solidFill>
                  <a:srgbClr val="FFFFFF"/>
                </a:solidFill>
                <a:latin typeface="+mj-lt"/>
                <a:ea typeface="+mj-ea"/>
                <a:cs typeface="+mj-cs"/>
              </a:rPr>
              <a:t>VIEWER ENGAGEMENT </a:t>
            </a:r>
            <a:r>
              <a:rPr lang="en-US" sz="4000" cap="all" spc="30" dirty="0" err="1">
                <a:solidFill>
                  <a:srgbClr val="FFFFFF"/>
                </a:solidFill>
                <a:latin typeface="+mj-lt"/>
                <a:ea typeface="+mj-ea"/>
                <a:cs typeface="+mj-cs"/>
              </a:rPr>
              <a:t>MeTRICES</a:t>
            </a:r>
          </a:p>
        </p:txBody>
      </p:sp>
      <p:sp>
        <p:nvSpPr>
          <p:cNvPr id="4" name="Footer Placeholder 3">
            <a:extLst>
              <a:ext uri="{FF2B5EF4-FFF2-40B4-BE49-F238E27FC236}">
                <a16:creationId xmlns:a16="http://schemas.microsoft.com/office/drawing/2014/main" id="{6DA9BDF3-2CA9-B0AB-2428-43783BBA3638}"/>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B80C27CF-F908-91F9-26AF-BCE956798F9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16</a:t>
            </a:fld>
            <a:endParaRPr lang="en-US">
              <a:solidFill>
                <a:srgbClr val="FFFFFF"/>
              </a:solidFill>
            </a:endParaRPr>
          </a:p>
        </p:txBody>
      </p:sp>
      <p:sp>
        <p:nvSpPr>
          <p:cNvPr id="12" name="TextBox 11">
            <a:extLst>
              <a:ext uri="{FF2B5EF4-FFF2-40B4-BE49-F238E27FC236}">
                <a16:creationId xmlns:a16="http://schemas.microsoft.com/office/drawing/2014/main" id="{CCBED017-DE9A-054A-5FCE-089458FCA1B1}"/>
              </a:ext>
            </a:extLst>
          </p:cNvPr>
          <p:cNvSpPr txBox="1"/>
          <p:nvPr/>
        </p:nvSpPr>
        <p:spPr>
          <a:xfrm>
            <a:off x="102159" y="5778013"/>
            <a:ext cx="81393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Understanding viewer engagement through metrices like popularity and favourites</a:t>
            </a:r>
          </a:p>
        </p:txBody>
      </p:sp>
    </p:spTree>
    <p:extLst>
      <p:ext uri="{BB962C8B-B14F-4D97-AF65-F5344CB8AC3E}">
        <p14:creationId xmlns:p14="http://schemas.microsoft.com/office/powerpoint/2010/main" val="2612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47106-9D80-C27B-76E6-C81F19C1401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FEF9475-1055-914C-8F56-5A90A257E9CC}"/>
              </a:ext>
            </a:extLst>
          </p:cNvPr>
          <p:cNvSpPr>
            <a:spLocks noGrp="1"/>
          </p:cNvSpPr>
          <p:nvPr>
            <p:ph type="sldNum" sz="quarter" idx="12"/>
          </p:nvPr>
        </p:nvSpPr>
        <p:spPr/>
        <p:txBody>
          <a:bodyPr/>
          <a:lstStyle/>
          <a:p>
            <a:fld id="{0303F77D-1BEF-481A-B8C1-15974ED46EB7}" type="slidenum">
              <a:rPr lang="en-US" smtClean="0"/>
              <a:t>17</a:t>
            </a:fld>
            <a:endParaRPr lang="en-US"/>
          </a:p>
        </p:txBody>
      </p:sp>
      <p:pic>
        <p:nvPicPr>
          <p:cNvPr id="2" name="Picture 1" descr="A screenshot of a movie&#10;&#10;Description automatically generated">
            <a:extLst>
              <a:ext uri="{FF2B5EF4-FFF2-40B4-BE49-F238E27FC236}">
                <a16:creationId xmlns:a16="http://schemas.microsoft.com/office/drawing/2014/main" id="{BE57E623-516E-240B-D6B6-5F69802F6A13}"/>
              </a:ext>
            </a:extLst>
          </p:cNvPr>
          <p:cNvPicPr>
            <a:picLocks noChangeAspect="1"/>
          </p:cNvPicPr>
          <p:nvPr/>
        </p:nvPicPr>
        <p:blipFill>
          <a:blip r:embed="rId2"/>
          <a:stretch>
            <a:fillRect/>
          </a:stretch>
        </p:blipFill>
        <p:spPr>
          <a:xfrm>
            <a:off x="444479" y="2619310"/>
            <a:ext cx="2315617" cy="3007681"/>
          </a:xfrm>
          <a:prstGeom prst="rect">
            <a:avLst/>
          </a:prstGeom>
        </p:spPr>
      </p:pic>
      <p:pic>
        <p:nvPicPr>
          <p:cNvPr id="3" name="Picture 2">
            <a:extLst>
              <a:ext uri="{FF2B5EF4-FFF2-40B4-BE49-F238E27FC236}">
                <a16:creationId xmlns:a16="http://schemas.microsoft.com/office/drawing/2014/main" id="{0D2201CA-C57A-19AC-EB9E-278DEAA949C7}"/>
              </a:ext>
            </a:extLst>
          </p:cNvPr>
          <p:cNvPicPr>
            <a:picLocks noChangeAspect="1"/>
          </p:cNvPicPr>
          <p:nvPr/>
        </p:nvPicPr>
        <p:blipFill>
          <a:blip r:embed="rId3"/>
          <a:stretch>
            <a:fillRect/>
          </a:stretch>
        </p:blipFill>
        <p:spPr>
          <a:xfrm>
            <a:off x="3048001" y="1341866"/>
            <a:ext cx="8705588" cy="4685748"/>
          </a:xfrm>
          <a:prstGeom prst="rect">
            <a:avLst/>
          </a:prstGeom>
        </p:spPr>
      </p:pic>
      <p:sp>
        <p:nvSpPr>
          <p:cNvPr id="9" name="TextBox 8">
            <a:extLst>
              <a:ext uri="{FF2B5EF4-FFF2-40B4-BE49-F238E27FC236}">
                <a16:creationId xmlns:a16="http://schemas.microsoft.com/office/drawing/2014/main" id="{4C904EE5-5A94-5DC8-2991-35A43EF72BB9}"/>
              </a:ext>
            </a:extLst>
          </p:cNvPr>
          <p:cNvSpPr txBox="1"/>
          <p:nvPr/>
        </p:nvSpPr>
        <p:spPr>
          <a:xfrm>
            <a:off x="442977" y="938492"/>
            <a:ext cx="293287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dirty="0">
                <a:latin typeface="Univers Condensed"/>
              </a:rPr>
              <a:t>POPULARITY ANALYSIS</a:t>
            </a:r>
          </a:p>
        </p:txBody>
      </p:sp>
    </p:spTree>
    <p:extLst>
      <p:ext uri="{BB962C8B-B14F-4D97-AF65-F5344CB8AC3E}">
        <p14:creationId xmlns:p14="http://schemas.microsoft.com/office/powerpoint/2010/main" val="86335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6A2756-6ED6-43F6-B815-E072B1534E2C}"/>
              </a:ext>
            </a:extLst>
          </p:cNvPr>
          <p:cNvSpPr>
            <a:spLocks noGrp="1"/>
          </p:cNvSpPr>
          <p:nvPr>
            <p:ph type="title"/>
          </p:nvPr>
        </p:nvSpPr>
        <p:spPr>
          <a:xfrm>
            <a:off x="710525" y="909638"/>
            <a:ext cx="2737786" cy="1384302"/>
          </a:xfrm>
        </p:spPr>
        <p:txBody>
          <a:bodyPr lIns="91440" tIns="45720" rIns="91440" bIns="45720" anchor="t"/>
          <a:lstStyle/>
          <a:p>
            <a:r>
              <a:rPr lang="en-US" dirty="0"/>
              <a:t>FAVORITES ANALYSIS</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412825" y="6300321"/>
            <a:ext cx="4842285" cy="421154"/>
          </a:xfrm>
        </p:spPr>
        <p:txBody>
          <a:bodyPr/>
          <a:lstStyle/>
          <a:p>
            <a:r>
              <a:rPr lang="en-US" sz="1200" cap="all" dirty="0">
                <a:ea typeface="+mj-lt"/>
                <a:cs typeface="+mj-lt"/>
              </a:rPr>
              <a:t>DEVELOPING a SUCCESSFUL  ANIME SERIEs : A BUSINESS ANALYSIs </a:t>
            </a:r>
            <a:endParaRPr lang="en-US" dirty="0">
              <a:ea typeface="+mj-lt"/>
              <a:cs typeface="+mj-lt"/>
            </a:endParaRP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18</a:t>
            </a:fld>
            <a:endParaRPr lang="en-US"/>
          </a:p>
        </p:txBody>
      </p:sp>
      <p:pic>
        <p:nvPicPr>
          <p:cNvPr id="2" name="Picture 1" descr="A screenshot of a movie&#10;&#10;Description automatically generated">
            <a:extLst>
              <a:ext uri="{FF2B5EF4-FFF2-40B4-BE49-F238E27FC236}">
                <a16:creationId xmlns:a16="http://schemas.microsoft.com/office/drawing/2014/main" id="{5D5C45F7-9011-18E5-CBC4-638605B1F14E}"/>
              </a:ext>
            </a:extLst>
          </p:cNvPr>
          <p:cNvPicPr>
            <a:picLocks noChangeAspect="1"/>
          </p:cNvPicPr>
          <p:nvPr/>
        </p:nvPicPr>
        <p:blipFill>
          <a:blip r:embed="rId2"/>
          <a:stretch>
            <a:fillRect/>
          </a:stretch>
        </p:blipFill>
        <p:spPr>
          <a:xfrm>
            <a:off x="713853" y="2417329"/>
            <a:ext cx="2330102" cy="3359453"/>
          </a:xfrm>
          <a:prstGeom prst="rect">
            <a:avLst/>
          </a:prstGeom>
        </p:spPr>
      </p:pic>
      <p:pic>
        <p:nvPicPr>
          <p:cNvPr id="3" name="Picture 2" descr="A graph of different types of data">
            <a:extLst>
              <a:ext uri="{FF2B5EF4-FFF2-40B4-BE49-F238E27FC236}">
                <a16:creationId xmlns:a16="http://schemas.microsoft.com/office/drawing/2014/main" id="{F4D67178-DBC2-E1D0-95C4-E3F603D8AB31}"/>
              </a:ext>
            </a:extLst>
          </p:cNvPr>
          <p:cNvPicPr>
            <a:picLocks noChangeAspect="1"/>
          </p:cNvPicPr>
          <p:nvPr/>
        </p:nvPicPr>
        <p:blipFill>
          <a:blip r:embed="rId3"/>
          <a:stretch>
            <a:fillRect/>
          </a:stretch>
        </p:blipFill>
        <p:spPr>
          <a:xfrm>
            <a:off x="3329836" y="1094131"/>
            <a:ext cx="8538574" cy="4805437"/>
          </a:xfrm>
          <a:prstGeom prst="rect">
            <a:avLst/>
          </a:prstGeom>
        </p:spPr>
      </p:pic>
    </p:spTree>
    <p:extLst>
      <p:ext uri="{BB962C8B-B14F-4D97-AF65-F5344CB8AC3E}">
        <p14:creationId xmlns:p14="http://schemas.microsoft.com/office/powerpoint/2010/main" val="133507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holding guns&#10;&#10;Description automatically generated">
            <a:extLst>
              <a:ext uri="{FF2B5EF4-FFF2-40B4-BE49-F238E27FC236}">
                <a16:creationId xmlns:a16="http://schemas.microsoft.com/office/drawing/2014/main" id="{104D591F-ABEB-811A-9FC8-D2DD038B7986}"/>
              </a:ext>
            </a:extLst>
          </p:cNvPr>
          <p:cNvPicPr>
            <a:picLocks noChangeAspect="1"/>
          </p:cNvPicPr>
          <p:nvPr/>
        </p:nvPicPr>
        <p:blipFill rotWithShape="1">
          <a:blip r:embed="rId2"/>
          <a:srcRect/>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08206-B3E6-4B4E-319A-6A2528533E30}"/>
              </a:ext>
            </a:extLst>
          </p:cNvPr>
          <p:cNvSpPr>
            <a:spLocks noGrp="1"/>
          </p:cNvSpPr>
          <p:nvPr>
            <p:ph type="title"/>
          </p:nvPr>
        </p:nvSpPr>
        <p:spPr>
          <a:xfrm>
            <a:off x="705158" y="5528235"/>
            <a:ext cx="10696574" cy="770964"/>
          </a:xfrm>
        </p:spPr>
        <p:txBody>
          <a:bodyPr vert="horz" lIns="91440" tIns="45720" rIns="91440" bIns="45720" rtlCol="0" anchor="b">
            <a:normAutofit/>
          </a:bodyPr>
          <a:lstStyle/>
          <a:p>
            <a:r>
              <a:rPr lang="en-US" dirty="0">
                <a:solidFill>
                  <a:srgbClr val="FFFFFF"/>
                </a:solidFill>
              </a:rPr>
              <a:t>Quality indicators</a:t>
            </a:r>
          </a:p>
        </p:txBody>
      </p:sp>
      <p:sp>
        <p:nvSpPr>
          <p:cNvPr id="5" name="Text Placeholder 4">
            <a:extLst>
              <a:ext uri="{FF2B5EF4-FFF2-40B4-BE49-F238E27FC236}">
                <a16:creationId xmlns:a16="http://schemas.microsoft.com/office/drawing/2014/main" id="{07046A28-A0AA-412C-8044-C7EBA57BD868}"/>
              </a:ext>
            </a:extLst>
          </p:cNvPr>
          <p:cNvSpPr>
            <a:spLocks noGrp="1"/>
          </p:cNvSpPr>
          <p:nvPr>
            <p:ph type="body" sz="quarter" idx="16"/>
          </p:nvPr>
        </p:nvSpPr>
        <p:spPr>
          <a:xfrm>
            <a:off x="729681" y="4392705"/>
            <a:ext cx="5795251" cy="1063813"/>
          </a:xfrm>
        </p:spPr>
        <p:txBody>
          <a:bodyPr vert="horz" lIns="91440" tIns="45720" rIns="91440" bIns="45720" rtlCol="0" anchor="b">
            <a:normAutofit/>
          </a:bodyPr>
          <a:lstStyle/>
          <a:p>
            <a:pPr>
              <a:lnSpc>
                <a:spcPct val="110000"/>
              </a:lnSpc>
            </a:pPr>
            <a:r>
              <a:rPr lang="en-US" sz="1800">
                <a:solidFill>
                  <a:srgbClr val="FFFFFF"/>
                </a:solidFill>
              </a:rPr>
              <a:t>Examine indicators of quality such as ranking and rating</a:t>
            </a:r>
          </a:p>
        </p:txBody>
      </p:sp>
      <p:sp>
        <p:nvSpPr>
          <p:cNvPr id="9" name="Footer Placeholder 8">
            <a:extLst>
              <a:ext uri="{FF2B5EF4-FFF2-40B4-BE49-F238E27FC236}">
                <a16:creationId xmlns:a16="http://schemas.microsoft.com/office/drawing/2014/main" id="{4AF87C61-C3A0-2885-8EE6-248267BDE8E7}"/>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10" name="Slide Number Placeholder 9">
            <a:extLst>
              <a:ext uri="{FF2B5EF4-FFF2-40B4-BE49-F238E27FC236}">
                <a16:creationId xmlns:a16="http://schemas.microsoft.com/office/drawing/2014/main" id="{9737C1E9-6529-13A1-0B23-417DDB66B121}"/>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E30AF5A0-43BB-4336-8627-9123B9144D80}" type="slidenum">
              <a:rPr lang="en-US">
                <a:solidFill>
                  <a:srgbClr val="FFFFFF"/>
                </a:solidFill>
              </a:rPr>
              <a:pPr>
                <a:lnSpc>
                  <a:spcPct val="90000"/>
                </a:lnSpc>
                <a:spcAft>
                  <a:spcPts val="600"/>
                </a:spcAft>
              </a:pPr>
              <a:t>19</a:t>
            </a:fld>
            <a:endParaRPr lang="en-US">
              <a:solidFill>
                <a:srgbClr val="FFFFFF"/>
              </a:solidFill>
            </a:endParaRPr>
          </a:p>
        </p:txBody>
      </p:sp>
    </p:spTree>
    <p:extLst>
      <p:ext uri="{BB962C8B-B14F-4D97-AF65-F5344CB8AC3E}">
        <p14:creationId xmlns:p14="http://schemas.microsoft.com/office/powerpoint/2010/main" val="283985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9" name="Straight Connector 9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group of cartoon characters&#10;&#10;Description automatically generated">
            <a:extLst>
              <a:ext uri="{FF2B5EF4-FFF2-40B4-BE49-F238E27FC236}">
                <a16:creationId xmlns:a16="http://schemas.microsoft.com/office/drawing/2014/main" id="{9D18749E-C467-F7A7-8335-2373D74F0AAE}"/>
              </a:ext>
            </a:extLst>
          </p:cNvPr>
          <p:cNvPicPr>
            <a:picLocks noChangeAspect="1"/>
          </p:cNvPicPr>
          <p:nvPr/>
        </p:nvPicPr>
        <p:blipFill rotWithShape="1">
          <a:blip r:embed="rId2"/>
          <a:srcRect l="1957" r="4264" b="-1"/>
          <a:stretch/>
        </p:blipFill>
        <p:spPr>
          <a:xfrm>
            <a:off x="20" y="10"/>
            <a:ext cx="12191980" cy="6857990"/>
          </a:xfrm>
          <a:prstGeom prst="rect">
            <a:avLst/>
          </a:prstGeom>
        </p:spPr>
      </p:pic>
    </p:spTree>
    <p:extLst>
      <p:ext uri="{BB962C8B-B14F-4D97-AF65-F5344CB8AC3E}">
        <p14:creationId xmlns:p14="http://schemas.microsoft.com/office/powerpoint/2010/main" val="1633438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9C57B-2A3A-E416-3748-C5823F0A66D2}"/>
              </a:ext>
            </a:extLst>
          </p:cNvPr>
          <p:cNvSpPr>
            <a:spLocks noGrp="1"/>
          </p:cNvSpPr>
          <p:nvPr>
            <p:ph type="title"/>
          </p:nvPr>
        </p:nvSpPr>
        <p:spPr>
          <a:xfrm>
            <a:off x="716201" y="888999"/>
            <a:ext cx="3470450" cy="1208489"/>
          </a:xfrm>
        </p:spPr>
        <p:txBody>
          <a:bodyPr lIns="91440" tIns="45720" rIns="91440" bIns="45720" anchor="t"/>
          <a:lstStyle/>
          <a:p>
            <a:r>
              <a:rPr lang="en-GB" dirty="0"/>
              <a:t>RATING_TYPE ANALYSIS</a:t>
            </a:r>
          </a:p>
        </p:txBody>
      </p:sp>
      <p:sp>
        <p:nvSpPr>
          <p:cNvPr id="4" name="Footer Placeholder 3">
            <a:extLst>
              <a:ext uri="{FF2B5EF4-FFF2-40B4-BE49-F238E27FC236}">
                <a16:creationId xmlns:a16="http://schemas.microsoft.com/office/drawing/2014/main" id="{8AEA6C00-767D-612E-34C7-3EBD854A1BB9}"/>
              </a:ext>
            </a:extLst>
          </p:cNvPr>
          <p:cNvSpPr>
            <a:spLocks noGrp="1"/>
          </p:cNvSpPr>
          <p:nvPr>
            <p:ph type="ftr" sz="quarter" idx="11"/>
          </p:nvPr>
        </p:nvSpPr>
        <p:spPr>
          <a:xfrm>
            <a:off x="480060" y="6300321"/>
            <a:ext cx="4775050" cy="421154"/>
          </a:xfrm>
        </p:spPr>
        <p:txBody>
          <a:bodyPr/>
          <a:lstStyle/>
          <a:p>
            <a:r>
              <a:rPr lang="en-US" sz="1200" cap="all" dirty="0">
                <a:ea typeface="+mj-lt"/>
                <a:cs typeface="+mj-lt"/>
              </a:rPr>
              <a:t>DEVELOPING a SUCCESSFUL  ANIME SERIEs : A BUSINESS ANALYSIs </a:t>
            </a:r>
            <a:endParaRPr lang="en-US" dirty="0"/>
          </a:p>
        </p:txBody>
      </p:sp>
      <p:sp>
        <p:nvSpPr>
          <p:cNvPr id="5" name="Slide Number Placeholder 4">
            <a:extLst>
              <a:ext uri="{FF2B5EF4-FFF2-40B4-BE49-F238E27FC236}">
                <a16:creationId xmlns:a16="http://schemas.microsoft.com/office/drawing/2014/main" id="{97DB85E0-3563-D99F-C21E-C53CBA26E4F3}"/>
              </a:ext>
            </a:extLst>
          </p:cNvPr>
          <p:cNvSpPr>
            <a:spLocks noGrp="1"/>
          </p:cNvSpPr>
          <p:nvPr>
            <p:ph type="sldNum" sz="quarter" idx="12"/>
          </p:nvPr>
        </p:nvSpPr>
        <p:spPr/>
        <p:txBody>
          <a:bodyPr/>
          <a:lstStyle/>
          <a:p>
            <a:fld id="{0303F77D-1BEF-481A-B8C1-15974ED46EB7}" type="slidenum">
              <a:rPr lang="en-US" smtClean="0"/>
              <a:t>20</a:t>
            </a:fld>
            <a:endParaRPr lang="en-US"/>
          </a:p>
        </p:txBody>
      </p:sp>
      <p:pic>
        <p:nvPicPr>
          <p:cNvPr id="7" name="Picture 6" descr="A screenshot of a computer&#10;&#10;Description automatically generated">
            <a:extLst>
              <a:ext uri="{FF2B5EF4-FFF2-40B4-BE49-F238E27FC236}">
                <a16:creationId xmlns:a16="http://schemas.microsoft.com/office/drawing/2014/main" id="{945D5E5B-7441-8237-C7CA-A5BB1970B87F}"/>
              </a:ext>
            </a:extLst>
          </p:cNvPr>
          <p:cNvPicPr>
            <a:picLocks noChangeAspect="1"/>
          </p:cNvPicPr>
          <p:nvPr/>
        </p:nvPicPr>
        <p:blipFill>
          <a:blip r:embed="rId2"/>
          <a:stretch>
            <a:fillRect/>
          </a:stretch>
        </p:blipFill>
        <p:spPr>
          <a:xfrm>
            <a:off x="360645" y="2464170"/>
            <a:ext cx="4038600" cy="2409825"/>
          </a:xfrm>
          <a:prstGeom prst="rect">
            <a:avLst/>
          </a:prstGeom>
        </p:spPr>
      </p:pic>
      <p:pic>
        <p:nvPicPr>
          <p:cNvPr id="8" name="Picture 7" descr="A bar graph with blue and white bars&#10;&#10;Description automatically generated">
            <a:extLst>
              <a:ext uri="{FF2B5EF4-FFF2-40B4-BE49-F238E27FC236}">
                <a16:creationId xmlns:a16="http://schemas.microsoft.com/office/drawing/2014/main" id="{E878E613-9119-F401-50AA-7BF917E6721D}"/>
              </a:ext>
            </a:extLst>
          </p:cNvPr>
          <p:cNvPicPr>
            <a:picLocks noChangeAspect="1"/>
          </p:cNvPicPr>
          <p:nvPr/>
        </p:nvPicPr>
        <p:blipFill>
          <a:blip r:embed="rId3"/>
          <a:stretch>
            <a:fillRect/>
          </a:stretch>
        </p:blipFill>
        <p:spPr>
          <a:xfrm>
            <a:off x="4519809" y="837884"/>
            <a:ext cx="7254656" cy="5192671"/>
          </a:xfrm>
          <a:prstGeom prst="rect">
            <a:avLst/>
          </a:prstGeom>
        </p:spPr>
      </p:pic>
    </p:spTree>
    <p:extLst>
      <p:ext uri="{BB962C8B-B14F-4D97-AF65-F5344CB8AC3E}">
        <p14:creationId xmlns:p14="http://schemas.microsoft.com/office/powerpoint/2010/main" val="3567354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cartoon characters&#10;&#10;Description automatically generated">
            <a:extLst>
              <a:ext uri="{FF2B5EF4-FFF2-40B4-BE49-F238E27FC236}">
                <a16:creationId xmlns:a16="http://schemas.microsoft.com/office/drawing/2014/main" id="{80674276-48A7-9681-5EA0-34935D0A80A3}"/>
              </a:ext>
            </a:extLst>
          </p:cNvPr>
          <p:cNvPicPr>
            <a:picLocks noChangeAspect="1"/>
          </p:cNvPicPr>
          <p:nvPr/>
        </p:nvPicPr>
        <p:blipFill rotWithShape="1">
          <a:blip r:embed="rId2"/>
          <a:srcRect b="778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AD3DF17-DC67-B21F-E927-6C02461C0675}"/>
              </a:ext>
            </a:extLst>
          </p:cNvPr>
          <p:cNvSpPr>
            <a:spLocks noGrp="1"/>
          </p:cNvSpPr>
          <p:nvPr>
            <p:ph type="title"/>
          </p:nvPr>
        </p:nvSpPr>
        <p:spPr>
          <a:xfrm>
            <a:off x="3501874" y="-1487"/>
            <a:ext cx="4346091" cy="1948188"/>
          </a:xfrm>
        </p:spPr>
        <p:txBody>
          <a:bodyPr vert="horz" lIns="91440" tIns="45720" rIns="91440" bIns="45720" rtlCol="0" anchor="b">
            <a:normAutofit/>
          </a:bodyPr>
          <a:lstStyle/>
          <a:p>
            <a:pPr algn="l"/>
            <a:r>
              <a:rPr lang="en-US" sz="5400">
                <a:solidFill>
                  <a:srgbClr val="FFFFFF"/>
                </a:solidFill>
              </a:rPr>
              <a:t>Narrative preferences</a:t>
            </a:r>
          </a:p>
        </p:txBody>
      </p:sp>
      <p:sp>
        <p:nvSpPr>
          <p:cNvPr id="4" name="Footer Placeholder 3">
            <a:extLst>
              <a:ext uri="{FF2B5EF4-FFF2-40B4-BE49-F238E27FC236}">
                <a16:creationId xmlns:a16="http://schemas.microsoft.com/office/drawing/2014/main" id="{117F4261-E5EE-A1BC-03DC-6D3A6DFF4CB8}"/>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837CA249-8892-05E8-7E87-88EF2504EB1C}"/>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21</a:t>
            </a:fld>
            <a:endParaRPr lang="en-US">
              <a:solidFill>
                <a:srgbClr val="FFFFFF"/>
              </a:solidFill>
            </a:endParaRPr>
          </a:p>
        </p:txBody>
      </p:sp>
      <p:sp>
        <p:nvSpPr>
          <p:cNvPr id="7" name="TextBox 6">
            <a:extLst>
              <a:ext uri="{FF2B5EF4-FFF2-40B4-BE49-F238E27FC236}">
                <a16:creationId xmlns:a16="http://schemas.microsoft.com/office/drawing/2014/main" id="{C715A398-CE23-4A9F-1885-4323655A7C1B}"/>
              </a:ext>
            </a:extLst>
          </p:cNvPr>
          <p:cNvSpPr txBox="1"/>
          <p:nvPr/>
        </p:nvSpPr>
        <p:spPr>
          <a:xfrm>
            <a:off x="50772" y="2532"/>
            <a:ext cx="6667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Analysing narrative preferences and storytelling techniques</a:t>
            </a:r>
          </a:p>
        </p:txBody>
      </p:sp>
    </p:spTree>
    <p:extLst>
      <p:ext uri="{BB962C8B-B14F-4D97-AF65-F5344CB8AC3E}">
        <p14:creationId xmlns:p14="http://schemas.microsoft.com/office/powerpoint/2010/main" val="15158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EE63-7C02-34B2-6E99-F08670A50CA8}"/>
              </a:ext>
            </a:extLst>
          </p:cNvPr>
          <p:cNvSpPr>
            <a:spLocks noGrp="1"/>
          </p:cNvSpPr>
          <p:nvPr>
            <p:ph type="title"/>
          </p:nvPr>
        </p:nvSpPr>
        <p:spPr>
          <a:xfrm>
            <a:off x="8410497" y="316731"/>
            <a:ext cx="3084232" cy="1271119"/>
          </a:xfrm>
        </p:spPr>
        <p:txBody>
          <a:bodyPr lIns="91440" tIns="45720" rIns="91440" bIns="45720" anchor="t"/>
          <a:lstStyle/>
          <a:p>
            <a:r>
              <a:rPr lang="en-GB" dirty="0"/>
              <a:t>Story analysis</a:t>
            </a:r>
          </a:p>
        </p:txBody>
      </p:sp>
      <p:sp>
        <p:nvSpPr>
          <p:cNvPr id="4" name="Footer Placeholder 3">
            <a:extLst>
              <a:ext uri="{FF2B5EF4-FFF2-40B4-BE49-F238E27FC236}">
                <a16:creationId xmlns:a16="http://schemas.microsoft.com/office/drawing/2014/main" id="{D474AEF4-2790-7E8B-F8C4-0F30C216BA9F}"/>
              </a:ext>
            </a:extLst>
          </p:cNvPr>
          <p:cNvSpPr>
            <a:spLocks noGrp="1"/>
          </p:cNvSpPr>
          <p:nvPr>
            <p:ph type="ftr" sz="quarter" idx="11"/>
          </p:nvPr>
        </p:nvSpPr>
        <p:spPr>
          <a:xfrm>
            <a:off x="480060" y="6356350"/>
            <a:ext cx="4775050" cy="365125"/>
          </a:xfrm>
        </p:spPr>
        <p:txBody>
          <a:bodyPr/>
          <a:lstStyle/>
          <a:p>
            <a:r>
              <a:rPr lang="en-US" sz="1200" cap="all" dirty="0">
                <a:ea typeface="+mj-lt"/>
                <a:cs typeface="+mj-lt"/>
              </a:rPr>
              <a:t>DEVELOPING a SUCCESSFUL  ANIME SERIEs : A BUSINESS ANALYSIs </a:t>
            </a:r>
            <a:endParaRPr lang="en-US" dirty="0"/>
          </a:p>
        </p:txBody>
      </p:sp>
      <p:sp>
        <p:nvSpPr>
          <p:cNvPr id="5" name="Slide Number Placeholder 4">
            <a:extLst>
              <a:ext uri="{FF2B5EF4-FFF2-40B4-BE49-F238E27FC236}">
                <a16:creationId xmlns:a16="http://schemas.microsoft.com/office/drawing/2014/main" id="{AC5D59AC-D5D0-85A6-4B86-9FA5F1293901}"/>
              </a:ext>
            </a:extLst>
          </p:cNvPr>
          <p:cNvSpPr>
            <a:spLocks noGrp="1"/>
          </p:cNvSpPr>
          <p:nvPr>
            <p:ph type="sldNum" sz="quarter" idx="12"/>
          </p:nvPr>
        </p:nvSpPr>
        <p:spPr/>
        <p:txBody>
          <a:bodyPr/>
          <a:lstStyle/>
          <a:p>
            <a:fld id="{0303F77D-1BEF-481A-B8C1-15974ED46EB7}" type="slidenum">
              <a:rPr lang="en-US" smtClean="0"/>
              <a:t>22</a:t>
            </a:fld>
            <a:endParaRPr lang="en-US"/>
          </a:p>
        </p:txBody>
      </p:sp>
      <p:pic>
        <p:nvPicPr>
          <p:cNvPr id="3" name="Picture 2" descr="A screenshot of a computer&#10;&#10;Description automatically generated">
            <a:extLst>
              <a:ext uri="{FF2B5EF4-FFF2-40B4-BE49-F238E27FC236}">
                <a16:creationId xmlns:a16="http://schemas.microsoft.com/office/drawing/2014/main" id="{80BFAC20-B7D8-C41D-484B-AA59814EDBDD}"/>
              </a:ext>
            </a:extLst>
          </p:cNvPr>
          <p:cNvPicPr>
            <a:picLocks noChangeAspect="1"/>
          </p:cNvPicPr>
          <p:nvPr/>
        </p:nvPicPr>
        <p:blipFill>
          <a:blip r:embed="rId2"/>
          <a:stretch>
            <a:fillRect/>
          </a:stretch>
        </p:blipFill>
        <p:spPr>
          <a:xfrm>
            <a:off x="761538" y="954066"/>
            <a:ext cx="2777525" cy="5283896"/>
          </a:xfrm>
          <a:prstGeom prst="rect">
            <a:avLst/>
          </a:prstGeom>
        </p:spPr>
      </p:pic>
      <p:pic>
        <p:nvPicPr>
          <p:cNvPr id="6" name="Picture 5" descr="A graph with numbers and text&#10;&#10;Description automatically generated">
            <a:extLst>
              <a:ext uri="{FF2B5EF4-FFF2-40B4-BE49-F238E27FC236}">
                <a16:creationId xmlns:a16="http://schemas.microsoft.com/office/drawing/2014/main" id="{8597ABBB-ADE8-8A0D-C2DD-20640198DE95}"/>
              </a:ext>
            </a:extLst>
          </p:cNvPr>
          <p:cNvPicPr>
            <a:picLocks noChangeAspect="1"/>
          </p:cNvPicPr>
          <p:nvPr/>
        </p:nvPicPr>
        <p:blipFill>
          <a:blip r:embed="rId3"/>
          <a:stretch>
            <a:fillRect/>
          </a:stretch>
        </p:blipFill>
        <p:spPr>
          <a:xfrm>
            <a:off x="3862192" y="1665724"/>
            <a:ext cx="7567808" cy="4330306"/>
          </a:xfrm>
          <a:prstGeom prst="rect">
            <a:avLst/>
          </a:prstGeom>
        </p:spPr>
      </p:pic>
    </p:spTree>
    <p:extLst>
      <p:ext uri="{BB962C8B-B14F-4D97-AF65-F5344CB8AC3E}">
        <p14:creationId xmlns:p14="http://schemas.microsoft.com/office/powerpoint/2010/main" val="2200429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person with blue eyes&#10;&#10;Description automatically generated">
            <a:extLst>
              <a:ext uri="{FF2B5EF4-FFF2-40B4-BE49-F238E27FC236}">
                <a16:creationId xmlns:a16="http://schemas.microsoft.com/office/drawing/2014/main" id="{D21F8AB4-9E73-3525-3B89-7C6E420BC5CC}"/>
              </a:ext>
            </a:extLst>
          </p:cNvPr>
          <p:cNvPicPr>
            <a:picLocks noChangeAspect="1"/>
          </p:cNvPicPr>
          <p:nvPr/>
        </p:nvPicPr>
        <p:blipFill rotWithShape="1">
          <a:blip r:embed="rId2"/>
          <a:srcRect/>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78DDA4-EA06-540A-7EEA-763CCE87E278}"/>
              </a:ext>
            </a:extLst>
          </p:cNvPr>
          <p:cNvSpPr>
            <a:spLocks noGrp="1"/>
          </p:cNvSpPr>
          <p:nvPr>
            <p:ph type="title"/>
          </p:nvPr>
        </p:nvSpPr>
        <p:spPr>
          <a:xfrm>
            <a:off x="704088" y="871759"/>
            <a:ext cx="5067300" cy="3497042"/>
          </a:xfrm>
        </p:spPr>
        <p:txBody>
          <a:bodyPr vert="horz" lIns="91440" tIns="45720" rIns="91440" bIns="45720" rtlCol="0" anchor="t">
            <a:normAutofit/>
          </a:bodyPr>
          <a:lstStyle/>
          <a:p>
            <a:r>
              <a:rPr lang="en-US" sz="5400">
                <a:solidFill>
                  <a:srgbClr val="FFFFFF"/>
                </a:solidFill>
              </a:rPr>
              <a:t>Key insights</a:t>
            </a:r>
          </a:p>
        </p:txBody>
      </p:sp>
      <p:sp>
        <p:nvSpPr>
          <p:cNvPr id="4" name="Footer Placeholder 3">
            <a:extLst>
              <a:ext uri="{FF2B5EF4-FFF2-40B4-BE49-F238E27FC236}">
                <a16:creationId xmlns:a16="http://schemas.microsoft.com/office/drawing/2014/main" id="{7AFCC8B3-93C1-CE17-8BDB-C7C764746C94}"/>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EA64E463-8A41-5DC0-74BA-78BE599BE861}"/>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23</a:t>
            </a:fld>
            <a:endParaRPr lang="en-US">
              <a:solidFill>
                <a:srgbClr val="FFFFFF"/>
              </a:solidFill>
            </a:endParaRPr>
          </a:p>
        </p:txBody>
      </p:sp>
      <p:sp>
        <p:nvSpPr>
          <p:cNvPr id="7" name="TextBox 6">
            <a:extLst>
              <a:ext uri="{FF2B5EF4-FFF2-40B4-BE49-F238E27FC236}">
                <a16:creationId xmlns:a16="http://schemas.microsoft.com/office/drawing/2014/main" id="{4EDAEC3A-4F98-D1FF-7A3B-C4F73AA9EA27}"/>
              </a:ext>
            </a:extLst>
          </p:cNvPr>
          <p:cNvSpPr txBox="1"/>
          <p:nvPr/>
        </p:nvSpPr>
        <p:spPr>
          <a:xfrm>
            <a:off x="795655" y="310962"/>
            <a:ext cx="5782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2"/>
                </a:solidFill>
              </a:rPr>
              <a:t>Analysing key – insights which helpful for </a:t>
            </a:r>
            <a:r>
              <a:rPr lang="en-GB">
                <a:solidFill>
                  <a:schemeClr val="bg2"/>
                </a:solidFill>
              </a:rPr>
              <a:t>further</a:t>
            </a:r>
            <a:r>
              <a:rPr lang="en-GB" dirty="0">
                <a:solidFill>
                  <a:schemeClr val="bg2"/>
                </a:solidFill>
              </a:rPr>
              <a:t> future</a:t>
            </a:r>
          </a:p>
        </p:txBody>
      </p:sp>
    </p:spTree>
    <p:extLst>
      <p:ext uri="{BB962C8B-B14F-4D97-AF65-F5344CB8AC3E}">
        <p14:creationId xmlns:p14="http://schemas.microsoft.com/office/powerpoint/2010/main" val="2419478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cartoon characters&#10;&#10;Description automatically generated">
            <a:extLst>
              <a:ext uri="{FF2B5EF4-FFF2-40B4-BE49-F238E27FC236}">
                <a16:creationId xmlns:a16="http://schemas.microsoft.com/office/drawing/2014/main" id="{653E85E6-2D94-2FCD-E742-28C63ECE33F1}"/>
              </a:ext>
            </a:extLst>
          </p:cNvPr>
          <p:cNvPicPr>
            <a:picLocks noChangeAspect="1"/>
          </p:cNvPicPr>
          <p:nvPr/>
        </p:nvPicPr>
        <p:blipFill rotWithShape="1">
          <a:blip r:embed="rId2">
            <a:alphaModFix amt="40000"/>
          </a:blip>
          <a:srcRect/>
          <a:stretch/>
        </p:blipFill>
        <p:spPr>
          <a:xfrm>
            <a:off x="20" y="10"/>
            <a:ext cx="12191979" cy="6857989"/>
          </a:xfrm>
          <a:prstGeom prst="rect">
            <a:avLst/>
          </a:prstGeom>
        </p:spPr>
      </p:pic>
      <p:cxnSp>
        <p:nvCxnSpPr>
          <p:cNvPr id="24" name="Straight Connector 2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476271-BC12-4D08-4ED4-8311D9679F87}"/>
              </a:ext>
            </a:extLst>
          </p:cNvPr>
          <p:cNvSpPr>
            <a:spLocks noGrp="1"/>
          </p:cNvSpPr>
          <p:nvPr>
            <p:ph type="title"/>
          </p:nvPr>
        </p:nvSpPr>
        <p:spPr>
          <a:xfrm>
            <a:off x="714526" y="914400"/>
            <a:ext cx="9920894" cy="659120"/>
          </a:xfrm>
        </p:spPr>
        <p:txBody>
          <a:bodyPr vert="horz" lIns="91440" tIns="45720" rIns="91440" bIns="45720" rtlCol="0" anchor="t">
            <a:normAutofit fontScale="90000"/>
          </a:bodyPr>
          <a:lstStyle/>
          <a:p>
            <a:r>
              <a:rPr lang="en-US" dirty="0">
                <a:solidFill>
                  <a:schemeClr val="bg1"/>
                </a:solidFill>
              </a:rPr>
              <a:t>Key – insights : </a:t>
            </a:r>
            <a:endParaRPr lang="en-US" sz="4000" kern="1200" cap="all" spc="30" baseline="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AEDC0229-08DD-BC23-D750-EBC561CB8528}"/>
              </a:ext>
            </a:extLst>
          </p:cNvPr>
          <p:cNvSpPr>
            <a:spLocks noGrp="1"/>
          </p:cNvSpPr>
          <p:nvPr>
            <p:ph sz="quarter" idx="13"/>
          </p:nvPr>
        </p:nvSpPr>
        <p:spPr>
          <a:xfrm>
            <a:off x="526636" y="1657028"/>
            <a:ext cx="11131742" cy="4756548"/>
          </a:xfrm>
        </p:spPr>
        <p:txBody>
          <a:bodyPr vert="horz" lIns="91440" tIns="45720" rIns="91440" bIns="45720" rtlCol="0" anchor="t">
            <a:noAutofit/>
          </a:bodyPr>
          <a:lstStyle/>
          <a:p>
            <a:pPr marL="285750" indent="-228600">
              <a:lnSpc>
                <a:spcPct val="100000"/>
              </a:lnSpc>
              <a:buFont typeface="Arial" panose="020B0604020202020204" pitchFamily="34" charset="0"/>
              <a:buChar char="•"/>
            </a:pPr>
            <a:r>
              <a:rPr lang="en-US" b="1" dirty="0">
                <a:solidFill>
                  <a:schemeClr val="bg1"/>
                </a:solidFill>
              </a:rPr>
              <a:t>Types of Anime</a:t>
            </a:r>
            <a:r>
              <a:rPr lang="en-US" dirty="0">
                <a:solidFill>
                  <a:schemeClr val="bg1"/>
                </a:solidFill>
              </a:rPr>
              <a:t>: Understanding the distribution of anime series across different types such as TV, Movie, OVA, Special, and ONA can provide insights into the variety of content available.</a:t>
            </a:r>
          </a:p>
          <a:p>
            <a:pPr marL="285750" indent="-228600">
              <a:lnSpc>
                <a:spcPct val="100000"/>
              </a:lnSpc>
              <a:buFont typeface="Arial" panose="020B0604020202020204" pitchFamily="34" charset="0"/>
              <a:buChar char="•"/>
            </a:pPr>
            <a:r>
              <a:rPr lang="en-US" b="1" dirty="0">
                <a:solidFill>
                  <a:schemeClr val="bg1"/>
                </a:solidFill>
              </a:rPr>
              <a:t>Number of Episodes</a:t>
            </a:r>
            <a:r>
              <a:rPr lang="en-US" dirty="0">
                <a:solidFill>
                  <a:schemeClr val="bg1"/>
                </a:solidFill>
              </a:rPr>
              <a:t>: Analyzing the distribution of episodes can reveal trends in episode length and potentially correlate with popularity or audience engagement.</a:t>
            </a:r>
          </a:p>
          <a:p>
            <a:pPr marL="285750" indent="-228600">
              <a:lnSpc>
                <a:spcPct val="100000"/>
              </a:lnSpc>
              <a:buFont typeface="Arial" panose="020B0604020202020204" pitchFamily="34" charset="0"/>
              <a:buChar char="•"/>
            </a:pPr>
            <a:r>
              <a:rPr lang="en-US" b="1" dirty="0">
                <a:solidFill>
                  <a:schemeClr val="bg1"/>
                </a:solidFill>
              </a:rPr>
              <a:t>Status of Series</a:t>
            </a:r>
            <a:r>
              <a:rPr lang="en-US" dirty="0">
                <a:solidFill>
                  <a:schemeClr val="bg1"/>
                </a:solidFill>
              </a:rPr>
              <a:t>: Examining the status of anime series (e.g., Currently Airing, Finished Airing) can help understand the lifecycle of series and their popularity over time.</a:t>
            </a:r>
          </a:p>
          <a:p>
            <a:pPr marL="285750" indent="-228600">
              <a:lnSpc>
                <a:spcPct val="100000"/>
              </a:lnSpc>
              <a:buFont typeface="Arial" panose="020B0604020202020204" pitchFamily="34" charset="0"/>
              <a:buChar char="•"/>
            </a:pPr>
            <a:r>
              <a:rPr lang="en-US" b="1" dirty="0">
                <a:solidFill>
                  <a:schemeClr val="bg1"/>
                </a:solidFill>
              </a:rPr>
              <a:t>Source Material</a:t>
            </a:r>
            <a:r>
              <a:rPr lang="en-US" dirty="0">
                <a:solidFill>
                  <a:schemeClr val="bg1"/>
                </a:solidFill>
              </a:rPr>
              <a:t>: Understanding the source material for anime series (e.g., Manga, Novel, Game) can provide insights into adaptation trends and the popularity of different source materials.</a:t>
            </a:r>
          </a:p>
          <a:p>
            <a:pPr marL="285750" indent="-228600">
              <a:lnSpc>
                <a:spcPct val="100000"/>
              </a:lnSpc>
              <a:buFont typeface="Arial" panose="020B0604020202020204" pitchFamily="34" charset="0"/>
              <a:buChar char="•"/>
            </a:pPr>
            <a:r>
              <a:rPr lang="en-US" b="1" dirty="0">
                <a:solidFill>
                  <a:schemeClr val="bg1"/>
                </a:solidFill>
              </a:rPr>
              <a:t>Popularity and Ranking</a:t>
            </a:r>
            <a:r>
              <a:rPr lang="en-US" dirty="0">
                <a:solidFill>
                  <a:schemeClr val="bg1"/>
                </a:solidFill>
              </a:rPr>
              <a:t>: Exploring popularity rankings and ratings can help identify highly regarded anime series and understand audience preferences.</a:t>
            </a:r>
          </a:p>
          <a:p>
            <a:pPr marL="285750" indent="-228600">
              <a:lnSpc>
                <a:spcPct val="100000"/>
              </a:lnSpc>
              <a:buFont typeface="Arial" panose="020B0604020202020204" pitchFamily="34" charset="0"/>
              <a:buChar char="•"/>
            </a:pPr>
            <a:r>
              <a:rPr lang="en-US" b="1" dirty="0">
                <a:solidFill>
                  <a:schemeClr val="bg1"/>
                </a:solidFill>
              </a:rPr>
              <a:t>Production and Studios</a:t>
            </a:r>
            <a:r>
              <a:rPr lang="en-US" dirty="0">
                <a:solidFill>
                  <a:schemeClr val="bg1"/>
                </a:solidFill>
              </a:rPr>
              <a:t>: Analyzing producers and studios involved in creating anime series can provide insights into industry trends and the influence of production companies on series success.</a:t>
            </a:r>
          </a:p>
          <a:p>
            <a:pPr indent="-228600">
              <a:lnSpc>
                <a:spcPct val="100000"/>
              </a:lnSpc>
              <a:buFont typeface="Arial" panose="020B0604020202020204" pitchFamily="34" charset="0"/>
              <a:buChar char="•"/>
            </a:pPr>
            <a:endParaRPr lang="en-US" sz="1700">
              <a:solidFill>
                <a:schemeClr val="bg1"/>
              </a:solidFill>
            </a:endParaRPr>
          </a:p>
        </p:txBody>
      </p:sp>
      <p:sp>
        <p:nvSpPr>
          <p:cNvPr id="4" name="Footer Placeholder 3">
            <a:extLst>
              <a:ext uri="{FF2B5EF4-FFF2-40B4-BE49-F238E27FC236}">
                <a16:creationId xmlns:a16="http://schemas.microsoft.com/office/drawing/2014/main" id="{2904B4C9-AB38-8B3C-3AC1-5D00657BF359}"/>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F6A5B33F-2A46-FD41-32E4-9066ACC83ECF}"/>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chemeClr val="bg1"/>
                </a:solidFill>
              </a:rPr>
              <a:pPr>
                <a:lnSpc>
                  <a:spcPct val="90000"/>
                </a:lnSpc>
                <a:spcAft>
                  <a:spcPts val="600"/>
                </a:spcAft>
              </a:pPr>
              <a:t>24</a:t>
            </a:fld>
            <a:endParaRPr lang="en-US">
              <a:solidFill>
                <a:schemeClr val="bg1"/>
              </a:solidFill>
            </a:endParaRPr>
          </a:p>
        </p:txBody>
      </p:sp>
    </p:spTree>
    <p:extLst>
      <p:ext uri="{BB962C8B-B14F-4D97-AF65-F5344CB8AC3E}">
        <p14:creationId xmlns:p14="http://schemas.microsoft.com/office/powerpoint/2010/main" val="3022154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cartoon characters&#10;&#10;Description automatically generated">
            <a:extLst>
              <a:ext uri="{FF2B5EF4-FFF2-40B4-BE49-F238E27FC236}">
                <a16:creationId xmlns:a16="http://schemas.microsoft.com/office/drawing/2014/main" id="{2461ABEB-3371-43E0-3E63-5F2630353570}"/>
              </a:ext>
            </a:extLst>
          </p:cNvPr>
          <p:cNvPicPr>
            <a:picLocks noChangeAspect="1"/>
          </p:cNvPicPr>
          <p:nvPr/>
        </p:nvPicPr>
        <p:blipFill rotWithShape="1">
          <a:blip r:embed="rId2">
            <a:alphaModFix amt="40000"/>
          </a:blip>
          <a:srcRect t="7417" b="4348"/>
          <a:stretch/>
        </p:blipFill>
        <p:spPr>
          <a:xfrm>
            <a:off x="20" y="10"/>
            <a:ext cx="12191979" cy="6857989"/>
          </a:xfrm>
          <a:prstGeom prst="rect">
            <a:avLst/>
          </a:prstGeom>
        </p:spPr>
      </p:pic>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8EA5F4-CE13-611F-616D-9D083ECA1C07}"/>
              </a:ext>
            </a:extLst>
          </p:cNvPr>
          <p:cNvSpPr>
            <a:spLocks noGrp="1"/>
          </p:cNvSpPr>
          <p:nvPr>
            <p:ph type="title"/>
          </p:nvPr>
        </p:nvSpPr>
        <p:spPr>
          <a:xfrm>
            <a:off x="714526" y="903962"/>
            <a:ext cx="10996044" cy="753065"/>
          </a:xfrm>
        </p:spPr>
        <p:txBody>
          <a:bodyPr vert="horz" lIns="91440" tIns="45720" rIns="91440" bIns="45720" rtlCol="0" anchor="t">
            <a:normAutofit/>
          </a:bodyPr>
          <a:lstStyle/>
          <a:p>
            <a:r>
              <a:rPr lang="en-US" dirty="0">
                <a:solidFill>
                  <a:schemeClr val="bg1"/>
                </a:solidFill>
              </a:rPr>
              <a:t>Key - insights</a:t>
            </a:r>
            <a:endParaRPr lang="en-US" sz="4000" kern="1200" cap="all" spc="30" baseline="0" dirty="0">
              <a:solidFill>
                <a:schemeClr val="bg1"/>
              </a:solidFill>
              <a:latin typeface="+mj-lt"/>
              <a:ea typeface="+mj-ea"/>
              <a:cs typeface="+mj-cs"/>
            </a:endParaRPr>
          </a:p>
        </p:txBody>
      </p:sp>
      <p:sp>
        <p:nvSpPr>
          <p:cNvPr id="10" name="Content Placeholder 9">
            <a:extLst>
              <a:ext uri="{FF2B5EF4-FFF2-40B4-BE49-F238E27FC236}">
                <a16:creationId xmlns:a16="http://schemas.microsoft.com/office/drawing/2014/main" id="{F0BE364F-4D33-8EC5-5E7B-4156994A5380}"/>
              </a:ext>
            </a:extLst>
          </p:cNvPr>
          <p:cNvSpPr>
            <a:spLocks noGrp="1"/>
          </p:cNvSpPr>
          <p:nvPr>
            <p:ph sz="quarter" idx="13"/>
          </p:nvPr>
        </p:nvSpPr>
        <p:spPr>
          <a:xfrm>
            <a:off x="714526" y="1792725"/>
            <a:ext cx="10985606" cy="4453837"/>
          </a:xfrm>
        </p:spPr>
        <p:txBody>
          <a:bodyPr vert="horz" lIns="91440" tIns="45720" rIns="91440" bIns="45720" rtlCol="0" anchor="t">
            <a:normAutofit/>
          </a:bodyPr>
          <a:lstStyle/>
          <a:p>
            <a:pPr>
              <a:buFont typeface="Arial" panose="020B0604020202020204" pitchFamily="34" charset="0"/>
              <a:buChar char="•"/>
            </a:pPr>
            <a:r>
              <a:rPr lang="en-US" b="1" dirty="0">
                <a:solidFill>
                  <a:schemeClr val="bg1"/>
                </a:solidFill>
                <a:ea typeface="+mn-lt"/>
                <a:cs typeface="+mn-lt"/>
              </a:rPr>
              <a:t> Member Engagement </a:t>
            </a:r>
            <a:r>
              <a:rPr lang="en-US" dirty="0">
                <a:solidFill>
                  <a:srgbClr val="ECECEC"/>
                </a:solidFill>
                <a:ea typeface="+mn-lt"/>
                <a:cs typeface="+mn-lt"/>
              </a:rPr>
              <a:t>:  Examining the number of members who have added anime series to their can indicate audience interest and engagement with specific series.</a:t>
            </a:r>
            <a:endParaRPr lang="en-US">
              <a:solidFill>
                <a:schemeClr val="bg1"/>
              </a:solidFill>
            </a:endParaRPr>
          </a:p>
          <a:p>
            <a:pPr>
              <a:buFont typeface="Arial" panose="020B0604020202020204" pitchFamily="34" charset="0"/>
              <a:buChar char="•"/>
            </a:pPr>
            <a:r>
              <a:rPr lang="en-US" b="1" dirty="0">
                <a:solidFill>
                  <a:schemeClr val="bg1"/>
                </a:solidFill>
                <a:ea typeface="+mn-lt"/>
                <a:cs typeface="+mn-lt"/>
              </a:rPr>
              <a:t>Start and End Dates </a:t>
            </a:r>
            <a:r>
              <a:rPr lang="en-US" dirty="0">
                <a:solidFill>
                  <a:srgbClr val="ECECEC"/>
                </a:solidFill>
                <a:ea typeface="+mn-lt"/>
                <a:cs typeface="+mn-lt"/>
              </a:rPr>
              <a:t>: Analyzing start and end dates of anime series can reveal seasonal trends and the duration of series popularity.</a:t>
            </a:r>
            <a:endParaRPr lang="en-US" dirty="0"/>
          </a:p>
          <a:p>
            <a:pPr>
              <a:buFont typeface="Arial" panose="020B0604020202020204" pitchFamily="34" charset="0"/>
              <a:buChar char="•"/>
            </a:pPr>
            <a:r>
              <a:rPr lang="en-US" b="1" dirty="0">
                <a:solidFill>
                  <a:schemeClr val="bg1"/>
                </a:solidFill>
                <a:ea typeface="+mn-lt"/>
                <a:cs typeface="+mn-lt"/>
              </a:rPr>
              <a:t>Rating Type </a:t>
            </a:r>
            <a:r>
              <a:rPr lang="en-US" dirty="0">
                <a:solidFill>
                  <a:srgbClr val="ECECEC"/>
                </a:solidFill>
                <a:ea typeface="+mn-lt"/>
                <a:cs typeface="+mn-lt"/>
              </a:rPr>
              <a:t>: Understanding the rating types (e.g., PG-13, R, R+) can provide insights into the target audience and content suitability.</a:t>
            </a:r>
            <a:endParaRPr lang="en-US" dirty="0"/>
          </a:p>
          <a:p>
            <a:pPr>
              <a:buFont typeface="Arial" panose="020B0604020202020204" pitchFamily="34" charset="0"/>
              <a:buChar char="•"/>
            </a:pPr>
            <a:r>
              <a:rPr lang="en-US" b="1" dirty="0">
                <a:solidFill>
                  <a:schemeClr val="bg1"/>
                </a:solidFill>
                <a:ea typeface="+mn-lt"/>
                <a:cs typeface="+mn-lt"/>
              </a:rPr>
              <a:t>Description</a:t>
            </a:r>
            <a:r>
              <a:rPr lang="en-US" dirty="0">
                <a:solidFill>
                  <a:srgbClr val="ECECEC"/>
                </a:solidFill>
                <a:ea typeface="+mn-lt"/>
                <a:cs typeface="+mn-lt"/>
              </a:rPr>
              <a:t>: Reviewing descriptions or summaries of anime series can help understand the themes, genres, and plotlines of different series.</a:t>
            </a:r>
            <a:endParaRPr lang="en-US"/>
          </a:p>
          <a:p>
            <a:pPr indent="-228600">
              <a:lnSpc>
                <a:spcPct val="110000"/>
              </a:lnSpc>
              <a:buFont typeface="Arial" panose="020B0604020202020204" pitchFamily="34" charset="0"/>
              <a:buChar char="•"/>
            </a:pPr>
            <a:endParaRPr lang="en-US" dirty="0">
              <a:solidFill>
                <a:schemeClr val="bg1"/>
              </a:solidFill>
            </a:endParaRPr>
          </a:p>
        </p:txBody>
      </p:sp>
      <p:sp>
        <p:nvSpPr>
          <p:cNvPr id="4" name="Footer Placeholder 3">
            <a:extLst>
              <a:ext uri="{FF2B5EF4-FFF2-40B4-BE49-F238E27FC236}">
                <a16:creationId xmlns:a16="http://schemas.microsoft.com/office/drawing/2014/main" id="{DE36B3F6-7398-6AFA-10EA-26573CC74AD3}"/>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01EDB690-349B-507A-7438-E514FE41CE21}"/>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chemeClr val="bg1"/>
                </a:solidFill>
              </a:rPr>
              <a:pPr>
                <a:lnSpc>
                  <a:spcPct val="90000"/>
                </a:lnSpc>
                <a:spcAft>
                  <a:spcPts val="600"/>
                </a:spcAft>
              </a:pPr>
              <a:t>25</a:t>
            </a:fld>
            <a:endParaRPr lang="en-US">
              <a:solidFill>
                <a:schemeClr val="bg1"/>
              </a:solidFill>
            </a:endParaRPr>
          </a:p>
        </p:txBody>
      </p:sp>
    </p:spTree>
    <p:extLst>
      <p:ext uri="{BB962C8B-B14F-4D97-AF65-F5344CB8AC3E}">
        <p14:creationId xmlns:p14="http://schemas.microsoft.com/office/powerpoint/2010/main" val="311867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artoon of a person with white hair and red eyes&#10;&#10;Description automatically generated">
            <a:extLst>
              <a:ext uri="{FF2B5EF4-FFF2-40B4-BE49-F238E27FC236}">
                <a16:creationId xmlns:a16="http://schemas.microsoft.com/office/drawing/2014/main" id="{AC428423-2504-7A21-A23D-AFED8DC1E3E1}"/>
              </a:ext>
            </a:extLst>
          </p:cNvPr>
          <p:cNvPicPr>
            <a:picLocks noChangeAspect="1"/>
          </p:cNvPicPr>
          <p:nvPr/>
        </p:nvPicPr>
        <p:blipFill rotWithShape="1">
          <a:blip r:embed="rId2">
            <a:alphaModFix amt="40000"/>
          </a:blip>
          <a:srcRect b="3846"/>
          <a:stretch/>
        </p:blipFill>
        <p:spPr>
          <a:xfrm>
            <a:off x="20" y="10"/>
            <a:ext cx="12191979" cy="6857989"/>
          </a:xfrm>
          <a:prstGeom prst="rect">
            <a:avLst/>
          </a:prstGeom>
        </p:spPr>
      </p:pic>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C183A6-23CD-09F9-8E48-0D5DAFE61B2D}"/>
              </a:ext>
            </a:extLst>
          </p:cNvPr>
          <p:cNvSpPr>
            <a:spLocks noGrp="1"/>
          </p:cNvSpPr>
          <p:nvPr>
            <p:ph type="title"/>
          </p:nvPr>
        </p:nvSpPr>
        <p:spPr>
          <a:xfrm>
            <a:off x="422252" y="1008345"/>
            <a:ext cx="3605688" cy="711312"/>
          </a:xfrm>
        </p:spPr>
        <p:txBody>
          <a:bodyPr vert="horz" lIns="91440" tIns="45720" rIns="91440" bIns="45720" rtlCol="0" anchor="t">
            <a:normAutofit/>
          </a:bodyPr>
          <a:lstStyle/>
          <a:p>
            <a:r>
              <a:rPr lang="en-US" dirty="0">
                <a:solidFill>
                  <a:schemeClr val="bg1"/>
                </a:solidFill>
              </a:rPr>
              <a:t>Future scope</a:t>
            </a:r>
            <a:endParaRPr lang="en-US" sz="4000" kern="1200" cap="all" spc="30" baseline="0" dirty="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151E1062-B562-34A3-B7C0-627DA4669916}"/>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14E1295B-C639-0DA8-DC6C-5A505225DC76}"/>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chemeClr val="bg1"/>
                </a:solidFill>
              </a:rPr>
              <a:pPr>
                <a:lnSpc>
                  <a:spcPct val="90000"/>
                </a:lnSpc>
                <a:spcAft>
                  <a:spcPts val="600"/>
                </a:spcAft>
              </a:pPr>
              <a:t>26</a:t>
            </a:fld>
            <a:endParaRPr lang="en-US">
              <a:solidFill>
                <a:schemeClr val="bg1"/>
              </a:solidFill>
            </a:endParaRPr>
          </a:p>
        </p:txBody>
      </p:sp>
      <p:sp>
        <p:nvSpPr>
          <p:cNvPr id="7" name="TextBox 6">
            <a:extLst>
              <a:ext uri="{FF2B5EF4-FFF2-40B4-BE49-F238E27FC236}">
                <a16:creationId xmlns:a16="http://schemas.microsoft.com/office/drawing/2014/main" id="{0F148145-3C8A-D9A3-05A8-67A08ECBA576}"/>
              </a:ext>
            </a:extLst>
          </p:cNvPr>
          <p:cNvSpPr txBox="1"/>
          <p:nvPr/>
        </p:nvSpPr>
        <p:spPr>
          <a:xfrm>
            <a:off x="420219" y="1624853"/>
            <a:ext cx="1060636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ea typeface="+mn-lt"/>
                <a:cs typeface="+mn-lt"/>
              </a:rPr>
              <a:t>Personalized Recommendation</a:t>
            </a:r>
            <a:r>
              <a:rPr lang="en-GB" sz="2400" b="1" dirty="0">
                <a:ea typeface="+mn-lt"/>
                <a:cs typeface="+mn-lt"/>
              </a:rPr>
              <a:t>s</a:t>
            </a:r>
            <a:r>
              <a:rPr lang="en-GB" sz="2400" dirty="0">
                <a:solidFill>
                  <a:srgbClr val="ECECEC"/>
                </a:solidFill>
                <a:ea typeface="+mn-lt"/>
                <a:cs typeface="+mn-lt"/>
              </a:rPr>
              <a:t>: </a:t>
            </a:r>
            <a:endParaRPr lang="en-US" sz="2400">
              <a:solidFill>
                <a:srgbClr val="000000"/>
              </a:solidFill>
              <a:ea typeface="+mn-lt"/>
              <a:cs typeface="+mn-lt"/>
            </a:endParaRPr>
          </a:p>
          <a:p>
            <a:pPr marL="342900" indent="-342900">
              <a:buFont typeface="Arial"/>
              <a:buChar char="•"/>
            </a:pPr>
            <a:r>
              <a:rPr lang="en-GB" sz="2000" dirty="0">
                <a:solidFill>
                  <a:srgbClr val="ECECEC"/>
                </a:solidFill>
                <a:ea typeface="+mn-lt"/>
                <a:cs typeface="+mn-lt"/>
              </a:rPr>
              <a:t>Enhancing recommendation systems with user behaviour data and advanced algorithms can significantly improve user engagement and satisfaction by delivering personalized content recommendations tailored to individual preferences.</a:t>
            </a:r>
            <a:endParaRPr lang="en-US" sz="2000"/>
          </a:p>
          <a:p>
            <a:r>
              <a:rPr lang="en-GB" sz="2400" b="1" dirty="0">
                <a:solidFill>
                  <a:schemeClr val="bg1"/>
                </a:solidFill>
                <a:ea typeface="+mn-lt"/>
                <a:cs typeface="+mn-lt"/>
              </a:rPr>
              <a:t>Advanced Predictive Modelling</a:t>
            </a:r>
            <a:r>
              <a:rPr lang="en-GB" sz="2400" dirty="0">
                <a:solidFill>
                  <a:srgbClr val="ECECEC"/>
                </a:solidFill>
                <a:ea typeface="+mn-lt"/>
                <a:cs typeface="+mn-lt"/>
              </a:rPr>
              <a:t>: </a:t>
            </a:r>
            <a:endParaRPr lang="en-GB" sz="2400">
              <a:solidFill>
                <a:srgbClr val="000000"/>
              </a:solidFill>
              <a:ea typeface="+mn-lt"/>
              <a:cs typeface="+mn-lt"/>
            </a:endParaRPr>
          </a:p>
          <a:p>
            <a:pPr marL="342900" indent="-342900">
              <a:buFont typeface="Arial"/>
              <a:buChar char="•"/>
            </a:pPr>
            <a:r>
              <a:rPr lang="en-GB" sz="2000" dirty="0">
                <a:solidFill>
                  <a:srgbClr val="ECECEC"/>
                </a:solidFill>
                <a:ea typeface="+mn-lt"/>
                <a:cs typeface="+mn-lt"/>
              </a:rPr>
              <a:t>Exploring deep learning and ensemble methods for predictive modelling can lead to more accurate forecasts of audience preferences, popularity trends, and other key metrics, enabling better decision-making and strategic planning in the anime industry.</a:t>
            </a:r>
            <a:endParaRPr lang="en-GB" sz="2000"/>
          </a:p>
          <a:p>
            <a:r>
              <a:rPr lang="en-GB" sz="2400" b="1" dirty="0">
                <a:solidFill>
                  <a:schemeClr val="bg1"/>
                </a:solidFill>
                <a:ea typeface="+mn-lt"/>
                <a:cs typeface="+mn-lt"/>
              </a:rPr>
              <a:t>Market Segmentation</a:t>
            </a:r>
            <a:r>
              <a:rPr lang="en-GB" sz="2400" dirty="0">
                <a:solidFill>
                  <a:srgbClr val="ECECEC"/>
                </a:solidFill>
                <a:ea typeface="+mn-lt"/>
                <a:cs typeface="+mn-lt"/>
              </a:rPr>
              <a:t>: </a:t>
            </a:r>
            <a:endParaRPr lang="en-GB" sz="2400">
              <a:solidFill>
                <a:srgbClr val="000000"/>
              </a:solidFill>
              <a:ea typeface="+mn-lt"/>
              <a:cs typeface="+mn-lt"/>
            </a:endParaRPr>
          </a:p>
          <a:p>
            <a:pPr marL="342900" indent="-342900">
              <a:buFont typeface="Arial"/>
              <a:buChar char="•"/>
            </a:pPr>
            <a:r>
              <a:rPr lang="en-GB" sz="2000" dirty="0">
                <a:solidFill>
                  <a:srgbClr val="ECECEC"/>
                </a:solidFill>
                <a:ea typeface="+mn-lt"/>
                <a:cs typeface="+mn-lt"/>
              </a:rPr>
              <a:t>Refining audience segmentation based on demographic factors, viewing habits, and psychographic characteristics allows for targeted marketing strategies, maximizing the effectiveness of promotional efforts and content distribution.</a:t>
            </a:r>
            <a:endParaRPr lang="en-GB" sz="2000"/>
          </a:p>
          <a:p>
            <a:pPr algn="l"/>
            <a:endParaRPr lang="en-GB" dirty="0"/>
          </a:p>
        </p:txBody>
      </p:sp>
    </p:spTree>
    <p:extLst>
      <p:ext uri="{BB962C8B-B14F-4D97-AF65-F5344CB8AC3E}">
        <p14:creationId xmlns:p14="http://schemas.microsoft.com/office/powerpoint/2010/main" val="2267012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in a garment&#10;&#10;Description automatically generated">
            <a:extLst>
              <a:ext uri="{FF2B5EF4-FFF2-40B4-BE49-F238E27FC236}">
                <a16:creationId xmlns:a16="http://schemas.microsoft.com/office/drawing/2014/main" id="{99F1320A-85D9-96FC-11AA-9245A5AEBC98}"/>
              </a:ext>
            </a:extLst>
          </p:cNvPr>
          <p:cNvPicPr>
            <a:picLocks noChangeAspect="1"/>
          </p:cNvPicPr>
          <p:nvPr/>
        </p:nvPicPr>
        <p:blipFill rotWithShape="1">
          <a:blip r:embed="rId3">
            <a:alphaModFix amt="40000"/>
          </a:blip>
          <a:srcRect l="889" r="-1" b="-1"/>
          <a:stretch/>
        </p:blipFill>
        <p:spPr>
          <a:xfrm>
            <a:off x="19" y="10"/>
            <a:ext cx="12191980" cy="6857990"/>
          </a:xfrm>
          <a:prstGeom prst="rect">
            <a:avLst/>
          </a:prstGeom>
        </p:spPr>
      </p:pic>
      <p:cxnSp>
        <p:nvCxnSpPr>
          <p:cNvPr id="59" name="Straight Connector 5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solidFill>
                  <a:schemeClr val="bg1"/>
                </a:solidFill>
                <a:ea typeface="+mj-lt"/>
                <a:cs typeface="+mj-lt"/>
              </a:rPr>
              <a:t>DEVELOPING a SUCCESSFUL  ANIME SERIEs : A BUSINESS ANALYSIs </a:t>
            </a:r>
            <a:endParaRPr lang="en-US" dirty="0">
              <a:solidFill>
                <a:schemeClr val="bg1"/>
              </a:solidFill>
            </a:endParaRPr>
          </a:p>
        </p:txBody>
      </p:sp>
      <p:sp>
        <p:nvSpPr>
          <p:cNvPr id="5" name="Slide Number Placeholder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DE330D17-32E5-404A-9262-6A998ABC0878}" type="slidenum">
              <a:rPr lang="en-US">
                <a:solidFill>
                  <a:schemeClr val="bg1"/>
                </a:solidFill>
              </a:rPr>
              <a:pPr>
                <a:lnSpc>
                  <a:spcPct val="90000"/>
                </a:lnSpc>
                <a:spcAft>
                  <a:spcPts val="600"/>
                </a:spcAft>
              </a:pPr>
              <a:t>27</a:t>
            </a:fld>
            <a:endParaRPr lang="en-US">
              <a:solidFill>
                <a:schemeClr val="bg1"/>
              </a:solidFill>
            </a:endParaRPr>
          </a:p>
        </p:txBody>
      </p:sp>
      <p:sp>
        <p:nvSpPr>
          <p:cNvPr id="13" name="TextBox 12">
            <a:extLst>
              <a:ext uri="{FF2B5EF4-FFF2-40B4-BE49-F238E27FC236}">
                <a16:creationId xmlns:a16="http://schemas.microsoft.com/office/drawing/2014/main" id="{E1FEFF85-0DA5-6AC3-71B0-83E7C109D885}"/>
              </a:ext>
            </a:extLst>
          </p:cNvPr>
          <p:cNvSpPr txBox="1"/>
          <p:nvPr/>
        </p:nvSpPr>
        <p:spPr>
          <a:xfrm>
            <a:off x="804021" y="927287"/>
            <a:ext cx="33197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000" dirty="0">
                <a:solidFill>
                  <a:schemeClr val="bg1"/>
                </a:solidFill>
                <a:latin typeface="Univers Condensed"/>
              </a:rPr>
              <a:t>CONCLUSION</a:t>
            </a:r>
          </a:p>
        </p:txBody>
      </p:sp>
      <p:sp>
        <p:nvSpPr>
          <p:cNvPr id="14" name="TextBox 13">
            <a:extLst>
              <a:ext uri="{FF2B5EF4-FFF2-40B4-BE49-F238E27FC236}">
                <a16:creationId xmlns:a16="http://schemas.microsoft.com/office/drawing/2014/main" id="{26CECF47-27A1-7FA0-3FA7-A4FF88A5383D}"/>
              </a:ext>
            </a:extLst>
          </p:cNvPr>
          <p:cNvSpPr txBox="1"/>
          <p:nvPr/>
        </p:nvSpPr>
        <p:spPr>
          <a:xfrm>
            <a:off x="355786" y="1711698"/>
            <a:ext cx="617164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ECECEC"/>
                </a:solidFill>
                <a:highlight>
                  <a:srgbClr val="212121"/>
                </a:highlight>
                <a:latin typeface="Söhne"/>
                <a:ea typeface="Söhne"/>
                <a:cs typeface="Söhne"/>
              </a:rPr>
              <a:t>In summary, our analysis of the anime dataset provided valuable insights into audience preferences and market trends. Key findings include the importance of personalized recommendations and advanced predictive modelling in optimizing user experience and driving business success in the anime industry. </a:t>
            </a:r>
            <a:endParaRPr lang="en-GB" sz="2400" dirty="0"/>
          </a:p>
        </p:txBody>
      </p:sp>
    </p:spTree>
    <p:extLst>
      <p:ext uri="{BB962C8B-B14F-4D97-AF65-F5344CB8AC3E}">
        <p14:creationId xmlns:p14="http://schemas.microsoft.com/office/powerpoint/2010/main" val="30932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A group of cartoon characters&#10;&#10;Description automatically generated">
            <a:extLst>
              <a:ext uri="{FF2B5EF4-FFF2-40B4-BE49-F238E27FC236}">
                <a16:creationId xmlns:a16="http://schemas.microsoft.com/office/drawing/2014/main" id="{5984AA8D-A768-8BDD-5C6A-CC984756E264}"/>
              </a:ext>
            </a:extLst>
          </p:cNvPr>
          <p:cNvPicPr>
            <a:picLocks noGrp="1" noChangeAspect="1"/>
          </p:cNvPicPr>
          <p:nvPr>
            <p:ph type="pic" sz="quarter" idx="13"/>
          </p:nvPr>
        </p:nvPicPr>
        <p:blipFill rotWithShape="1">
          <a:blip r:embed="rId3"/>
          <a:srcRect l="14386" r="1614" b="1"/>
          <a:stretch/>
        </p:blipFill>
        <p:spPr>
          <a:xfrm>
            <a:off x="1" y="10"/>
            <a:ext cx="12192000" cy="6857989"/>
          </a:xfrm>
          <a:prstGeom prst="rect">
            <a:avLst/>
          </a:prstGeom>
        </p:spPr>
      </p:pic>
      <p:sp>
        <p:nvSpPr>
          <p:cNvPr id="43" name="Rectangle 42">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704088" y="2244909"/>
            <a:ext cx="4693473" cy="3954040"/>
          </a:xfrm>
        </p:spPr>
        <p:txBody>
          <a:bodyPr vert="horz" lIns="91440" tIns="45720" rIns="91440" bIns="45720" rtlCol="0" anchor="b">
            <a:normAutofit/>
          </a:bodyPr>
          <a:lstStyle/>
          <a:p>
            <a:r>
              <a:rPr lang="en-US" sz="5400">
                <a:solidFill>
                  <a:srgbClr val="FFFFFF"/>
                </a:solidFill>
              </a:rPr>
              <a:t>Thank you</a:t>
            </a:r>
          </a:p>
        </p:txBody>
      </p:sp>
      <p:sp>
        <p:nvSpPr>
          <p:cNvPr id="5" name="Footer Placeholder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vert="horz" lIns="91440" tIns="45720" rIns="91440" bIns="45720" rtlCol="0" anchor="ctr">
            <a:normAutofit fontScale="92500"/>
          </a:bodyPr>
          <a:lstStyle/>
          <a:p>
            <a:pPr>
              <a:spcAft>
                <a:spcPts val="600"/>
              </a:spcAft>
            </a:pPr>
            <a:r>
              <a:rPr lang="en-US" sz="1200" cap="all" dirty="0">
                <a:ea typeface="+mj-lt"/>
                <a:cs typeface="+mj-lt"/>
              </a:rPr>
              <a:t>DEVELOPING a SUCCESSFUL  ANIME SERIEs : A BUSINESS ANALYSIs </a:t>
            </a:r>
            <a:endParaRPr lang="en-US" dirty="0"/>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a:solidFill>
                  <a:srgbClr val="FFFFFF"/>
                </a:solidFill>
              </a:rPr>
              <a:pPr>
                <a:lnSpc>
                  <a:spcPct val="90000"/>
                </a:lnSpc>
                <a:spcAft>
                  <a:spcPts val="600"/>
                </a:spcAft>
              </a:pPr>
              <a:t>28</a:t>
            </a:fld>
            <a:endParaRPr lang="en-US">
              <a:solidFill>
                <a:srgbClr val="FFFFFF"/>
              </a:solidFill>
            </a:endParaRPr>
          </a:p>
        </p:txBody>
      </p:sp>
    </p:spTree>
    <p:extLst>
      <p:ext uri="{BB962C8B-B14F-4D97-AF65-F5344CB8AC3E}">
        <p14:creationId xmlns:p14="http://schemas.microsoft.com/office/powerpoint/2010/main" val="239422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llage of cartoon characters&#10;&#10;Description automatically generated">
            <a:extLst>
              <a:ext uri="{FF2B5EF4-FFF2-40B4-BE49-F238E27FC236}">
                <a16:creationId xmlns:a16="http://schemas.microsoft.com/office/drawing/2014/main" id="{A9F57AEC-86ED-F0BC-ECEC-9B0D91DF347F}"/>
              </a:ext>
            </a:extLst>
          </p:cNvPr>
          <p:cNvPicPr>
            <a:picLocks noChangeAspect="1"/>
          </p:cNvPicPr>
          <p:nvPr/>
        </p:nvPicPr>
        <p:blipFill rotWithShape="1">
          <a:blip r:embed="rId3">
            <a:alphaModFix amt="40000"/>
          </a:blip>
          <a:srcRect/>
          <a:stretch/>
        </p:blipFill>
        <p:spPr>
          <a:xfrm>
            <a:off x="20" y="10"/>
            <a:ext cx="12191979" cy="6857989"/>
          </a:xfrm>
          <a:prstGeom prst="rect">
            <a:avLst/>
          </a:prstGeom>
        </p:spPr>
      </p:pic>
      <p:cxnSp>
        <p:nvCxnSpPr>
          <p:cNvPr id="44" name="Straight Connector 4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715294" y="85165"/>
            <a:ext cx="2174712" cy="633946"/>
          </a:xfrm>
        </p:spPr>
        <p:txBody>
          <a:bodyPr vert="horz" lIns="91440" tIns="45720" rIns="91440" bIns="45720" rtlCol="0" anchor="t">
            <a:normAutofit fontScale="90000"/>
          </a:bodyPr>
          <a:lstStyle/>
          <a:p>
            <a:r>
              <a:rPr lang="en-US" kern="1200" cap="all" spc="30" baseline="0">
                <a:solidFill>
                  <a:schemeClr val="bg1"/>
                </a:solidFill>
                <a:latin typeface="+mj-lt"/>
                <a:ea typeface="+mj-ea"/>
                <a:cs typeface="+mj-cs"/>
              </a:rPr>
              <a:t>Agenda</a:t>
            </a:r>
          </a:p>
        </p:txBody>
      </p:sp>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94793" y="774679"/>
            <a:ext cx="11011394" cy="5583483"/>
          </a:xfrm>
        </p:spPr>
        <p:txBody>
          <a:bodyPr vert="horz" lIns="91440" tIns="45720" rIns="91440" bIns="45720" rtlCol="0" anchor="t">
            <a:noAutofit/>
          </a:bodyPr>
          <a:lstStyle/>
          <a:p>
            <a:pPr indent="-228600">
              <a:buFont typeface="Arial" panose="020B0604020202020204" pitchFamily="34" charset="0"/>
              <a:buChar char="•"/>
            </a:pPr>
            <a:r>
              <a:rPr lang="en-US" sz="1600" dirty="0">
                <a:solidFill>
                  <a:schemeClr val="bg1"/>
                </a:solidFill>
              </a:rPr>
              <a:t>Problem Statement</a:t>
            </a:r>
          </a:p>
          <a:p>
            <a:pPr indent="-228600">
              <a:buFont typeface="Arial" panose="020B0604020202020204" pitchFamily="34" charset="0"/>
              <a:buChar char="•"/>
            </a:pPr>
            <a:r>
              <a:rPr lang="en-US" sz="1600" dirty="0">
                <a:solidFill>
                  <a:schemeClr val="bg1"/>
                </a:solidFill>
              </a:rPr>
              <a:t>Introduction</a:t>
            </a:r>
          </a:p>
          <a:p>
            <a:pPr indent="-228600">
              <a:buFont typeface="Arial" panose="020B0604020202020204" pitchFamily="34" charset="0"/>
              <a:buChar char="•"/>
            </a:pPr>
            <a:r>
              <a:rPr lang="en-US" sz="1600" dirty="0">
                <a:solidFill>
                  <a:schemeClr val="bg1"/>
                </a:solidFill>
              </a:rPr>
              <a:t>Why anime ?</a:t>
            </a:r>
          </a:p>
          <a:p>
            <a:pPr indent="-228600">
              <a:buFont typeface="Arial" panose="020B0604020202020204" pitchFamily="34" charset="0"/>
              <a:buChar char="•"/>
            </a:pPr>
            <a:r>
              <a:rPr lang="en-US" sz="1600" dirty="0">
                <a:solidFill>
                  <a:schemeClr val="bg1"/>
                </a:solidFill>
              </a:rPr>
              <a:t>Scrapping data from web site</a:t>
            </a:r>
          </a:p>
          <a:p>
            <a:pPr indent="-228600">
              <a:buFont typeface="Arial" panose="020B0604020202020204" pitchFamily="34" charset="0"/>
              <a:buChar char="•"/>
            </a:pPr>
            <a:r>
              <a:rPr lang="en-US" sz="1600" dirty="0">
                <a:solidFill>
                  <a:schemeClr val="bg1"/>
                </a:solidFill>
              </a:rPr>
              <a:t>Before Data set Cleaned</a:t>
            </a:r>
          </a:p>
          <a:p>
            <a:pPr indent="-228600">
              <a:buFont typeface="Arial" panose="020B0604020202020204" pitchFamily="34" charset="0"/>
              <a:buChar char="•"/>
            </a:pPr>
            <a:r>
              <a:rPr lang="en-US" sz="1600" dirty="0">
                <a:solidFill>
                  <a:schemeClr val="bg1"/>
                </a:solidFill>
              </a:rPr>
              <a:t>After Data Set Cleaned</a:t>
            </a:r>
          </a:p>
          <a:p>
            <a:pPr indent="-228600">
              <a:buFont typeface="Arial" panose="020B0604020202020204" pitchFamily="34" charset="0"/>
              <a:buChar char="•"/>
            </a:pPr>
            <a:r>
              <a:rPr lang="en-US" sz="1600" dirty="0">
                <a:solidFill>
                  <a:schemeClr val="bg1"/>
                </a:solidFill>
              </a:rPr>
              <a:t>Data Set Overview</a:t>
            </a:r>
          </a:p>
          <a:p>
            <a:pPr indent="-228600">
              <a:buFont typeface="Arial" panose="020B0604020202020204" pitchFamily="34" charset="0"/>
              <a:buChar char="•"/>
            </a:pPr>
            <a:r>
              <a:rPr lang="en-US" sz="1600" dirty="0">
                <a:solidFill>
                  <a:schemeClr val="bg1"/>
                </a:solidFill>
              </a:rPr>
              <a:t>Genre Analysis</a:t>
            </a:r>
          </a:p>
          <a:p>
            <a:pPr indent="-228600">
              <a:buFont typeface="Arial" panose="020B0604020202020204" pitchFamily="34" charset="0"/>
              <a:buChar char="•"/>
            </a:pPr>
            <a:r>
              <a:rPr lang="en-US" sz="1600" dirty="0">
                <a:solidFill>
                  <a:schemeClr val="bg1"/>
                </a:solidFill>
              </a:rPr>
              <a:t>Production Influences </a:t>
            </a:r>
          </a:p>
          <a:p>
            <a:pPr marL="285750" indent="-228600">
              <a:buFont typeface="Arial" panose="020B0604020202020204" pitchFamily="34" charset="0"/>
              <a:buChar char="•"/>
            </a:pPr>
            <a:r>
              <a:rPr lang="en-US" sz="1600" dirty="0">
                <a:solidFill>
                  <a:schemeClr val="bg1"/>
                </a:solidFill>
              </a:rPr>
              <a:t>Viewer Engagement Matrices</a:t>
            </a:r>
          </a:p>
          <a:p>
            <a:pPr marL="285750" indent="-228600">
              <a:buFont typeface="Arial" panose="020B0604020202020204" pitchFamily="34" charset="0"/>
              <a:buChar char="•"/>
            </a:pPr>
            <a:r>
              <a:rPr lang="en-US" sz="1600" dirty="0">
                <a:solidFill>
                  <a:schemeClr val="bg1"/>
                </a:solidFill>
              </a:rPr>
              <a:t>Quality Indicators</a:t>
            </a:r>
          </a:p>
          <a:p>
            <a:pPr marL="285750" indent="-228600">
              <a:buFont typeface="Arial" panose="020B0604020202020204" pitchFamily="34" charset="0"/>
              <a:buChar char="•"/>
            </a:pPr>
            <a:r>
              <a:rPr lang="en-US" sz="1600" dirty="0">
                <a:solidFill>
                  <a:schemeClr val="bg1"/>
                </a:solidFill>
              </a:rPr>
              <a:t>Narration Preferences</a:t>
            </a:r>
          </a:p>
          <a:p>
            <a:pPr marL="285750" indent="-228600">
              <a:buFont typeface="Arial" panose="020B0604020202020204" pitchFamily="34" charset="0"/>
              <a:buChar char="•"/>
            </a:pPr>
            <a:r>
              <a:rPr lang="en-US" sz="1600" dirty="0">
                <a:solidFill>
                  <a:schemeClr val="bg1"/>
                </a:solidFill>
              </a:rPr>
              <a:t>Key insights </a:t>
            </a:r>
          </a:p>
          <a:p>
            <a:pPr marL="285750" indent="-228600">
              <a:buFont typeface="Arial" panose="020B0604020202020204" pitchFamily="34" charset="0"/>
              <a:buChar char="•"/>
            </a:pPr>
            <a:r>
              <a:rPr lang="en-US" sz="1600" dirty="0">
                <a:solidFill>
                  <a:schemeClr val="bg1"/>
                </a:solidFill>
              </a:rPr>
              <a:t>Conclusion</a:t>
            </a:r>
          </a:p>
          <a:p>
            <a:pPr marL="285750" indent="-228600">
              <a:buFont typeface="Arial" panose="020B0604020202020204" pitchFamily="34" charset="0"/>
              <a:buChar char="•"/>
            </a:pPr>
            <a:r>
              <a:rPr lang="en-US" sz="1600" dirty="0">
                <a:solidFill>
                  <a:schemeClr val="bg1"/>
                </a:solidFill>
              </a:rPr>
              <a:t>Next –steps </a:t>
            </a:r>
          </a:p>
          <a:p>
            <a:pPr marL="285750" indent="-228600">
              <a:buFont typeface="Arial" panose="020B0604020202020204" pitchFamily="34" charset="0"/>
              <a:buChar char="•"/>
            </a:pPr>
            <a:r>
              <a:rPr lang="en-US" sz="1600" dirty="0">
                <a:solidFill>
                  <a:schemeClr val="bg1"/>
                </a:solidFill>
              </a:rPr>
              <a:t>Thank Givings.</a:t>
            </a:r>
          </a:p>
          <a:p>
            <a:pPr marL="285750" indent="-228600">
              <a:buFont typeface="Arial" panose="020B0604020202020204" pitchFamily="34" charset="0"/>
              <a:buChar char="•"/>
            </a:pPr>
            <a:endParaRPr lang="en-US" sz="800" dirty="0">
              <a:solidFill>
                <a:schemeClr val="bg1"/>
              </a:solidFill>
            </a:endParaRPr>
          </a:p>
          <a:p>
            <a:pPr marL="285750" indent="-228600">
              <a:buFont typeface="Arial" panose="020B0604020202020204" pitchFamily="34" charset="0"/>
              <a:buChar char="•"/>
            </a:pPr>
            <a:endParaRPr lang="en-US" sz="800" dirty="0">
              <a:solidFill>
                <a:schemeClr val="bg1"/>
              </a:solidFill>
            </a:endParaRPr>
          </a:p>
          <a:p>
            <a:pPr indent="-228600">
              <a:buFont typeface="Arial" panose="020B0604020202020204" pitchFamily="34" charset="0"/>
              <a:buChar char="•"/>
            </a:pPr>
            <a:endParaRPr lang="en-US" sz="800" b="1" dirty="0">
              <a:solidFill>
                <a:schemeClr val="bg1"/>
              </a:solidFill>
            </a:endParaRPr>
          </a:p>
          <a:p>
            <a:pPr indent="-228600">
              <a:buFont typeface="Arial" panose="020B0604020202020204" pitchFamily="34" charset="0"/>
              <a:buChar char="•"/>
            </a:pPr>
            <a:endParaRPr lang="en-US" sz="700">
              <a:solidFill>
                <a:schemeClr val="bg1"/>
              </a:solidFill>
            </a:endParaRPr>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339602" y="6533802"/>
            <a:ext cx="4539727" cy="365125"/>
          </a:xfrm>
        </p:spPr>
        <p:txBody>
          <a:bodyPr vert="horz" lIns="91440" tIns="45720" rIns="91440" bIns="45720" rtlCol="0" anchor="ctr">
            <a:normAutofit/>
          </a:bodyPr>
          <a:lstStyle/>
          <a:p>
            <a:pPr>
              <a:spcAft>
                <a:spcPts val="600"/>
              </a:spcAft>
            </a:pPr>
            <a:r>
              <a:rPr lang="en-US" kern="1200" cap="all">
                <a:latin typeface="+mj-lt"/>
                <a:ea typeface="+mn-ea"/>
                <a:cs typeface="+mn-cs"/>
              </a:rPr>
              <a:t>DEVELOPING A SUCCESSFUL ANIME SERIES: A BUSINESS ANALYSIs</a:t>
            </a:r>
            <a:endParaRPr lang="en-US" kern="1200">
              <a:latin typeface="+mj-lt"/>
              <a:ea typeface="+mn-ea"/>
              <a:cs typeface="+mn-cs"/>
            </a:endParaRP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E30AF5A0-43BB-4336-8627-9123B9144D80}" type="slidenum">
              <a:rPr lang="en-US">
                <a:solidFill>
                  <a:schemeClr val="bg1"/>
                </a:solidFill>
              </a:rPr>
              <a:pPr>
                <a:lnSpc>
                  <a:spcPct val="90000"/>
                </a:lnSpc>
                <a:spcAft>
                  <a:spcPts val="600"/>
                </a:spcAft>
              </a:pPr>
              <a:t>3</a:t>
            </a:fld>
            <a:endParaRPr lang="en-US">
              <a:solidFill>
                <a:schemeClr val="bg1"/>
              </a:solidFill>
            </a:endParaRPr>
          </a:p>
        </p:txBody>
      </p:sp>
    </p:spTree>
    <p:extLst>
      <p:ext uri="{BB962C8B-B14F-4D97-AF65-F5344CB8AC3E}">
        <p14:creationId xmlns:p14="http://schemas.microsoft.com/office/powerpoint/2010/main" val="148202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cartoon of two men fighting&#10;&#10;Description automatically generated">
            <a:extLst>
              <a:ext uri="{FF2B5EF4-FFF2-40B4-BE49-F238E27FC236}">
                <a16:creationId xmlns:a16="http://schemas.microsoft.com/office/drawing/2014/main" id="{4ADE511F-9432-8714-C6B1-58E559C209CC}"/>
              </a:ext>
            </a:extLst>
          </p:cNvPr>
          <p:cNvPicPr>
            <a:picLocks noChangeAspect="1"/>
          </p:cNvPicPr>
          <p:nvPr/>
        </p:nvPicPr>
        <p:blipFill rotWithShape="1">
          <a:blip r:embed="rId2">
            <a:alphaModFix amt="40000"/>
          </a:blip>
          <a:srcRect t="5000" b="5000"/>
          <a:stretch/>
        </p:blipFill>
        <p:spPr>
          <a:xfrm>
            <a:off x="20" y="10"/>
            <a:ext cx="12191979" cy="6857989"/>
          </a:xfrm>
          <a:prstGeom prst="rect">
            <a:avLst/>
          </a:prstGeom>
        </p:spPr>
      </p:pic>
      <p:cxnSp>
        <p:nvCxnSpPr>
          <p:cNvPr id="32" name="Straight Connector 3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CDA834-6A0B-4F1C-E15B-BECC88A82CC6}"/>
              </a:ext>
            </a:extLst>
          </p:cNvPr>
          <p:cNvSpPr>
            <a:spLocks noGrp="1"/>
          </p:cNvSpPr>
          <p:nvPr>
            <p:ph type="title"/>
          </p:nvPr>
        </p:nvSpPr>
        <p:spPr>
          <a:xfrm>
            <a:off x="704088" y="914400"/>
            <a:ext cx="10787277" cy="1316736"/>
          </a:xfrm>
        </p:spPr>
        <p:txBody>
          <a:bodyPr vert="horz" lIns="91440" tIns="45720" rIns="91440" bIns="45720" rtlCol="0" anchor="t">
            <a:normAutofit/>
          </a:bodyPr>
          <a:lstStyle/>
          <a:p>
            <a:r>
              <a:rPr lang="en-US" kern="1200" cap="all" spc="30" baseline="0">
                <a:solidFill>
                  <a:schemeClr val="bg1"/>
                </a:solidFill>
                <a:latin typeface="+mj-lt"/>
                <a:ea typeface="+mj-ea"/>
                <a:cs typeface="+mj-cs"/>
              </a:rPr>
              <a:t>Problem statement :</a:t>
            </a:r>
          </a:p>
        </p:txBody>
      </p:sp>
      <p:sp>
        <p:nvSpPr>
          <p:cNvPr id="23" name="Content Placeholder 22">
            <a:extLst>
              <a:ext uri="{FF2B5EF4-FFF2-40B4-BE49-F238E27FC236}">
                <a16:creationId xmlns:a16="http://schemas.microsoft.com/office/drawing/2014/main" id="{115A53DC-1E44-8CBA-89BD-3879BE375B43}"/>
              </a:ext>
            </a:extLst>
          </p:cNvPr>
          <p:cNvSpPr>
            <a:spLocks noGrp="1"/>
          </p:cNvSpPr>
          <p:nvPr>
            <p:ph idx="1"/>
          </p:nvPr>
        </p:nvSpPr>
        <p:spPr>
          <a:xfrm>
            <a:off x="603234" y="1838930"/>
            <a:ext cx="8848662" cy="2665656"/>
          </a:xfrm>
        </p:spPr>
        <p:txBody>
          <a:bodyPr vert="horz" lIns="91440" tIns="45720" rIns="91440" bIns="45720" rtlCol="0" anchor="t">
            <a:normAutofit/>
          </a:bodyPr>
          <a:lstStyle/>
          <a:p>
            <a:pPr marL="342900" indent="-342900">
              <a:lnSpc>
                <a:spcPct val="110000"/>
              </a:lnSpc>
              <a:buFont typeface="Wingdings" panose="020B0604020202020204" pitchFamily="34" charset="0"/>
              <a:buChar char="ü"/>
            </a:pPr>
            <a:r>
              <a:rPr lang="en-US" sz="2000" dirty="0">
                <a:solidFill>
                  <a:srgbClr val="ECECEC"/>
                </a:solidFill>
                <a:ea typeface="+mn-lt"/>
                <a:cs typeface="+mn-lt"/>
              </a:rPr>
              <a:t>Embark on a data-driven journey through the realm of anime creation. Leverage insights from a comprehensive dataset encompassing key attributes of successful anime series. Uncover trends, preferences, and success factors to inform strategic decisions and maximize the commercial potential of future anime ventures.</a:t>
            </a:r>
            <a:endParaRPr lang="en-US" sz="2000">
              <a:solidFill>
                <a:schemeClr val="bg1"/>
              </a:solidFill>
            </a:endParaRPr>
          </a:p>
        </p:txBody>
      </p:sp>
      <p:sp>
        <p:nvSpPr>
          <p:cNvPr id="6" name="Footer Placeholder 5">
            <a:extLst>
              <a:ext uri="{FF2B5EF4-FFF2-40B4-BE49-F238E27FC236}">
                <a16:creationId xmlns:a16="http://schemas.microsoft.com/office/drawing/2014/main" id="{04903772-61C0-BC44-4047-6ADD445D3399}"/>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bg1"/>
                </a:solidFill>
                <a:latin typeface="+mj-lt"/>
                <a:ea typeface="+mn-ea"/>
                <a:cs typeface="+mn-cs"/>
              </a:rPr>
              <a:t>DEVELOPING A SUCCESSFUL ANIME SERIES: A BUSINESS ANALYSIS</a:t>
            </a:r>
          </a:p>
        </p:txBody>
      </p:sp>
      <p:sp>
        <p:nvSpPr>
          <p:cNvPr id="7" name="Slide Number Placeholder 6">
            <a:extLst>
              <a:ext uri="{FF2B5EF4-FFF2-40B4-BE49-F238E27FC236}">
                <a16:creationId xmlns:a16="http://schemas.microsoft.com/office/drawing/2014/main" id="{A94C79F8-9F84-CE95-AC41-EF83D07268C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a:solidFill>
                  <a:schemeClr val="bg1"/>
                </a:solidFill>
              </a:rPr>
              <a:pPr>
                <a:lnSpc>
                  <a:spcPct val="90000"/>
                </a:lnSpc>
                <a:spcAft>
                  <a:spcPts val="600"/>
                </a:spcAft>
              </a:pPr>
              <a:t>4</a:t>
            </a:fld>
            <a:endParaRPr lang="en-US">
              <a:solidFill>
                <a:schemeClr val="bg1"/>
              </a:solidFill>
            </a:endParaRPr>
          </a:p>
        </p:txBody>
      </p:sp>
    </p:spTree>
    <p:extLst>
      <p:ext uri="{BB962C8B-B14F-4D97-AF65-F5344CB8AC3E}">
        <p14:creationId xmlns:p14="http://schemas.microsoft.com/office/powerpoint/2010/main" val="38438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large group of cartoon characters&#10;&#10;Description automatically generated">
            <a:extLst>
              <a:ext uri="{FF2B5EF4-FFF2-40B4-BE49-F238E27FC236}">
                <a16:creationId xmlns:a16="http://schemas.microsoft.com/office/drawing/2014/main" id="{C5196ADF-7A90-94A5-55B8-DB2804DF5ABF}"/>
              </a:ext>
            </a:extLst>
          </p:cNvPr>
          <p:cNvPicPr>
            <a:picLocks noGrp="1" noChangeAspect="1"/>
          </p:cNvPicPr>
          <p:nvPr>
            <p:ph type="pic" sz="quarter" idx="14"/>
          </p:nvPr>
        </p:nvPicPr>
        <p:blipFill rotWithShape="1">
          <a:blip r:embed="rId3">
            <a:alphaModFix amt="40000"/>
          </a:blip>
          <a:srcRect/>
          <a:stretch/>
        </p:blipFill>
        <p:spPr>
          <a:xfrm>
            <a:off x="20" y="10"/>
            <a:ext cx="12191979" cy="6857989"/>
          </a:xfrm>
          <a:prstGeom prst="rect">
            <a:avLst/>
          </a:prstGeom>
        </p:spPr>
      </p:pic>
      <p:cxnSp>
        <p:nvCxnSpPr>
          <p:cNvPr id="66" name="Straight Connector 6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704088" y="914400"/>
            <a:ext cx="10787277" cy="1316736"/>
          </a:xfrm>
        </p:spPr>
        <p:txBody>
          <a:bodyPr vert="horz" lIns="91440" tIns="45720" rIns="91440" bIns="45720" rtlCol="0" anchor="t">
            <a:normAutofit/>
          </a:bodyPr>
          <a:lstStyle/>
          <a:p>
            <a:r>
              <a:rPr lang="en-US" kern="1200" cap="all" spc="30" baseline="0">
                <a:solidFill>
                  <a:schemeClr val="bg1"/>
                </a:solidFill>
                <a:latin typeface="+mj-lt"/>
                <a:ea typeface="+mj-ea"/>
                <a:cs typeface="+mj-cs"/>
              </a:rPr>
              <a:t>Introduction</a:t>
            </a:r>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704088" y="2231136"/>
            <a:ext cx="10787277" cy="3931920"/>
          </a:xfrm>
        </p:spPr>
        <p:txBody>
          <a:bodyPr vert="horz" lIns="91440" tIns="45720" rIns="91440" bIns="45720" rtlCol="0" anchor="t">
            <a:normAutofit/>
          </a:bodyPr>
          <a:lstStyle/>
          <a:p>
            <a:pPr indent="-228600">
              <a:lnSpc>
                <a:spcPct val="110000"/>
              </a:lnSpc>
              <a:buFont typeface="Arial" panose="020B0604020202020204" pitchFamily="34" charset="0"/>
              <a:buChar char="•"/>
            </a:pPr>
            <a:r>
              <a:rPr lang="en-US" sz="2800" dirty="0">
                <a:solidFill>
                  <a:schemeClr val="bg1"/>
                </a:solidFill>
              </a:rPr>
              <a:t>Welcome to the Presentation on developing an successful anime series using the data-driven approach, As an inspiring anime creators , our future goal is to captivate audiences and achieve commercial success. Today we'll explore analyzing key attributes from existing anime series can guide us in creating our new anime compelling series.</a:t>
            </a:r>
          </a:p>
        </p:txBody>
      </p:sp>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r>
              <a:rPr lang="en-US" kern="1200">
                <a:solidFill>
                  <a:schemeClr val="bg1"/>
                </a:solidFill>
                <a:latin typeface="+mj-lt"/>
                <a:ea typeface="+mn-ea"/>
                <a:cs typeface="+mn-cs"/>
              </a:rPr>
              <a:t>DEVELOPING A SUCCESSFUL ANIME SERIES: A BUSINESS ANALYSIS</a:t>
            </a:r>
          </a:p>
          <a:p>
            <a:pPr>
              <a:spcAft>
                <a:spcPts val="600"/>
              </a:spcAft>
            </a:pPr>
            <a:endParaRPr lang="en-US" kern="1200">
              <a:solidFill>
                <a:schemeClr val="bg1"/>
              </a:solidFill>
              <a:latin typeface="+mj-lt"/>
              <a:ea typeface="+mn-ea"/>
              <a:cs typeface="+mn-cs"/>
            </a:endParaRP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a:solidFill>
                  <a:schemeClr val="bg1"/>
                </a:solidFill>
              </a:rPr>
              <a:pPr>
                <a:lnSpc>
                  <a:spcPct val="90000"/>
                </a:lnSpc>
                <a:spcAft>
                  <a:spcPts val="600"/>
                </a:spcAft>
              </a:pPr>
              <a:t>5</a:t>
            </a:fld>
            <a:endParaRPr lang="en-US">
              <a:solidFill>
                <a:schemeClr val="bg1"/>
              </a:solidFill>
            </a:endParaRPr>
          </a:p>
        </p:txBody>
      </p:sp>
    </p:spTree>
    <p:extLst>
      <p:ext uri="{BB962C8B-B14F-4D97-AF65-F5344CB8AC3E}">
        <p14:creationId xmlns:p14="http://schemas.microsoft.com/office/powerpoint/2010/main" val="68372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ollage of images of anime characters&#10;&#10;Description automatically generated">
            <a:extLst>
              <a:ext uri="{FF2B5EF4-FFF2-40B4-BE49-F238E27FC236}">
                <a16:creationId xmlns:a16="http://schemas.microsoft.com/office/drawing/2014/main" id="{0EB6B195-914F-F269-FCB7-3D26D4E190BC}"/>
              </a:ext>
            </a:extLst>
          </p:cNvPr>
          <p:cNvPicPr>
            <a:picLocks noGrp="1" noChangeAspect="1"/>
          </p:cNvPicPr>
          <p:nvPr>
            <p:ph idx="1"/>
          </p:nvPr>
        </p:nvPicPr>
        <p:blipFill rotWithShape="1">
          <a:blip r:embed="rId2">
            <a:alphaModFix amt="40000"/>
          </a:blip>
          <a:srcRect/>
          <a:stretch/>
        </p:blipFill>
        <p:spPr>
          <a:xfrm>
            <a:off x="20" y="10"/>
            <a:ext cx="12191980" cy="6857990"/>
          </a:xfrm>
          <a:prstGeom prst="rect">
            <a:avLst/>
          </a:prstGeom>
        </p:spPr>
      </p:pic>
      <p:cxnSp>
        <p:nvCxnSpPr>
          <p:cNvPr id="67" name="Straight Connector 66">
            <a:extLst>
              <a:ext uri="{FF2B5EF4-FFF2-40B4-BE49-F238E27FC236}">
                <a16:creationId xmlns:a16="http://schemas.microsoft.com/office/drawing/2014/main" id="{BCE733BF-B95F-4869-AB8F-D90C6F5957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D1166D6-1A36-41B0-8A82-37761E6F3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C5F58EE-5A65-805A-5822-234852D7E658}"/>
              </a:ext>
            </a:extLst>
          </p:cNvPr>
          <p:cNvSpPr>
            <a:spLocks noGrp="1"/>
          </p:cNvSpPr>
          <p:nvPr>
            <p:ph type="title"/>
          </p:nvPr>
        </p:nvSpPr>
        <p:spPr>
          <a:xfrm>
            <a:off x="704088" y="909638"/>
            <a:ext cx="10787275" cy="810192"/>
          </a:xfrm>
        </p:spPr>
        <p:txBody>
          <a:bodyPr vert="horz" lIns="91440" tIns="45720" rIns="91440" bIns="45720" rtlCol="0" anchor="t">
            <a:normAutofit/>
          </a:bodyPr>
          <a:lstStyle/>
          <a:p>
            <a:r>
              <a:rPr lang="en-US" kern="1200" cap="all" spc="30" baseline="0">
                <a:solidFill>
                  <a:schemeClr val="bg1"/>
                </a:solidFill>
                <a:latin typeface="+mj-lt"/>
                <a:ea typeface="+mj-ea"/>
                <a:cs typeface="+mj-cs"/>
              </a:rPr>
              <a:t>Why anime ?</a:t>
            </a:r>
          </a:p>
        </p:txBody>
      </p:sp>
      <p:sp>
        <p:nvSpPr>
          <p:cNvPr id="9" name="TextBox 8">
            <a:extLst>
              <a:ext uri="{FF2B5EF4-FFF2-40B4-BE49-F238E27FC236}">
                <a16:creationId xmlns:a16="http://schemas.microsoft.com/office/drawing/2014/main" id="{98AC22AF-930A-FF8E-5459-B2F532639723}"/>
              </a:ext>
            </a:extLst>
          </p:cNvPr>
          <p:cNvSpPr txBox="1"/>
          <p:nvPr/>
        </p:nvSpPr>
        <p:spPr>
          <a:xfrm>
            <a:off x="345500" y="1754802"/>
            <a:ext cx="11145863" cy="40747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25000" lnSpcReduction="20000"/>
          </a:bodyPr>
          <a:lstStyle/>
          <a:p>
            <a:pPr indent="-228600">
              <a:spcAft>
                <a:spcPts val="600"/>
              </a:spcAft>
              <a:buFont typeface="Arial" panose="020B0604020202020204" pitchFamily="34" charset="0"/>
              <a:buChar char="•"/>
            </a:pPr>
            <a:r>
              <a:rPr lang="en-US" sz="7400" dirty="0">
                <a:solidFill>
                  <a:schemeClr val="bg1"/>
                </a:solidFill>
              </a:rPr>
              <a:t>Anime is a unique genre of animation that can be entertaining, emotionally powerful, and visually          stunning.</a:t>
            </a:r>
          </a:p>
          <a:p>
            <a:pPr marL="171450" indent="-228600">
              <a:spcAft>
                <a:spcPts val="600"/>
              </a:spcAft>
              <a:buFont typeface="Arial" panose="020B0604020202020204" pitchFamily="34" charset="0"/>
              <a:buChar char="•"/>
            </a:pPr>
            <a:r>
              <a:rPr lang="en-US" sz="7400" dirty="0">
                <a:solidFill>
                  <a:schemeClr val="bg1"/>
                </a:solidFill>
              </a:rPr>
              <a:t>Provide a break from reality : Anime can help viewers temporarily immerse themselves in captivating stories.</a:t>
            </a:r>
          </a:p>
          <a:p>
            <a:pPr indent="-228600">
              <a:spcAft>
                <a:spcPts val="600"/>
              </a:spcAft>
              <a:buFont typeface="Arial" panose="020B0604020202020204" pitchFamily="34" charset="0"/>
              <a:buChar char="•"/>
            </a:pPr>
            <a:r>
              <a:rPr lang="en-US" sz="7400" dirty="0">
                <a:solidFill>
                  <a:schemeClr val="bg1"/>
                </a:solidFill>
              </a:rPr>
              <a:t>Spark joy : Anime can help alleviate stress and uplift spirits by serving as an entertaining medium that sparks joy, laughter, and excitement.</a:t>
            </a:r>
          </a:p>
          <a:p>
            <a:pPr indent="-228600">
              <a:spcAft>
                <a:spcPts val="600"/>
              </a:spcAft>
              <a:buFont typeface="Arial" panose="020B0604020202020204" pitchFamily="34" charset="0"/>
              <a:buChar char="•"/>
            </a:pPr>
            <a:r>
              <a:rPr lang="en-US" sz="7400" dirty="0">
                <a:solidFill>
                  <a:schemeClr val="bg1"/>
                </a:solidFill>
              </a:rPr>
              <a:t>Tell stories in a unique way : Anime can tell stories in a way that traditional Western media cannot.</a:t>
            </a:r>
          </a:p>
          <a:p>
            <a:pPr indent="-228600">
              <a:spcAft>
                <a:spcPts val="600"/>
              </a:spcAft>
              <a:buFont typeface="Arial" panose="020B0604020202020204" pitchFamily="34" charset="0"/>
              <a:buChar char="•"/>
            </a:pPr>
            <a:r>
              <a:rPr lang="en-US" sz="7400" dirty="0">
                <a:solidFill>
                  <a:schemeClr val="bg1"/>
                </a:solidFill>
              </a:rPr>
              <a:t>Embrace diverse themes : Anime can embrace diverse themes, from existential philosophy.</a:t>
            </a:r>
          </a:p>
          <a:p>
            <a:pPr indent="-228600">
              <a:spcAft>
                <a:spcPts val="600"/>
              </a:spcAft>
              <a:buFont typeface="Arial" panose="020B0604020202020204" pitchFamily="34" charset="0"/>
              <a:buChar char="•"/>
            </a:pPr>
            <a:r>
              <a:rPr lang="en-US" sz="7400" dirty="0">
                <a:solidFill>
                  <a:schemeClr val="bg1"/>
                </a:solidFill>
              </a:rPr>
              <a:t>Provide social commentary : Anime storylines can provide social commentary on past, present, and future landscape, even touching on political notes that resonate with viewers around the globe.</a:t>
            </a:r>
          </a:p>
          <a:p>
            <a:pPr indent="-228600">
              <a:spcAft>
                <a:spcPts val="600"/>
              </a:spcAft>
              <a:buFont typeface="Arial" panose="020B0604020202020204" pitchFamily="34" charset="0"/>
              <a:buChar char="•"/>
            </a:pPr>
            <a:r>
              <a:rPr lang="en-US" sz="7400" dirty="0">
                <a:solidFill>
                  <a:schemeClr val="bg1"/>
                </a:solidFill>
              </a:rPr>
              <a:t>Provide a realistic portrayal of culture : Anime has had a significant impact on the way that people view culture.</a:t>
            </a:r>
          </a:p>
          <a:p>
            <a:pPr indent="-228600">
              <a:spcAft>
                <a:spcPts val="600"/>
              </a:spcAft>
              <a:buFont typeface="Arial" panose="020B0604020202020204" pitchFamily="34" charset="0"/>
              <a:buChar char="•"/>
            </a:pPr>
            <a:r>
              <a:rPr lang="en-US" sz="7400" dirty="0">
                <a:solidFill>
                  <a:schemeClr val="bg1"/>
                </a:solidFill>
              </a:rPr>
              <a:t>Provide an avenue for people to express their creativity : Anime can provide an avenue for people to express their creativity and explore their passions.</a:t>
            </a:r>
          </a:p>
          <a:p>
            <a:pPr indent="-228600">
              <a:spcAft>
                <a:spcPts val="600"/>
              </a:spcAft>
              <a:buFont typeface="Arial" panose="020B0604020202020204" pitchFamily="34" charset="0"/>
              <a:buChar char="•"/>
            </a:pPr>
            <a:endParaRPr lang="en-US" sz="7400" dirty="0">
              <a:solidFill>
                <a:schemeClr val="bg1"/>
              </a:solidFill>
            </a:endParaRPr>
          </a:p>
          <a:p>
            <a:pPr indent="-228600">
              <a:spcAft>
                <a:spcPts val="600"/>
              </a:spcAft>
              <a:buFont typeface="Arial" panose="020B0604020202020204" pitchFamily="34" charset="0"/>
              <a:buChar char="•"/>
            </a:pPr>
            <a:endParaRPr lang="en-US" sz="600">
              <a:solidFill>
                <a:schemeClr val="bg1"/>
              </a:solidFill>
            </a:endParaRPr>
          </a:p>
          <a:p>
            <a:pPr indent="-228600">
              <a:spcAft>
                <a:spcPts val="600"/>
              </a:spcAft>
              <a:buFont typeface="Arial" panose="020B0604020202020204" pitchFamily="34" charset="0"/>
              <a:buChar char="•"/>
            </a:pPr>
            <a:endParaRPr lang="en-US" sz="600">
              <a:solidFill>
                <a:schemeClr val="bg1"/>
              </a:solidFill>
            </a:endParaRPr>
          </a:p>
          <a:p>
            <a:pPr indent="-228600">
              <a:spcAft>
                <a:spcPts val="600"/>
              </a:spcAft>
              <a:buFont typeface="Arial" panose="020B0604020202020204" pitchFamily="34" charset="0"/>
              <a:buChar char="•"/>
            </a:pPr>
            <a:endParaRPr lang="en-US" sz="600">
              <a:solidFill>
                <a:schemeClr val="bg1"/>
              </a:solidFill>
            </a:endParaRPr>
          </a:p>
          <a:p>
            <a:pPr indent="-228600">
              <a:spcAft>
                <a:spcPts val="600"/>
              </a:spcAft>
              <a:buFont typeface="Arial" panose="020B0604020202020204" pitchFamily="34" charset="0"/>
              <a:buChar char="•"/>
            </a:pPr>
            <a:endParaRPr lang="en-US" sz="600">
              <a:solidFill>
                <a:schemeClr val="bg1"/>
              </a:solidFill>
            </a:endParaRPr>
          </a:p>
          <a:p>
            <a:pPr marL="171450" indent="-228600">
              <a:spcAft>
                <a:spcPts val="600"/>
              </a:spcAft>
              <a:buFont typeface="Arial" panose="020B0604020202020204" pitchFamily="34" charset="0"/>
              <a:buChar char="•"/>
            </a:pPr>
            <a:endParaRPr lang="en-US" sz="600">
              <a:solidFill>
                <a:schemeClr val="bg1"/>
              </a:solidFill>
            </a:endParaRPr>
          </a:p>
          <a:p>
            <a:pPr indent="-228600">
              <a:spcAft>
                <a:spcPts val="600"/>
              </a:spcAft>
              <a:buFont typeface="Arial" panose="020B0604020202020204" pitchFamily="34" charset="0"/>
              <a:buChar char="•"/>
            </a:pPr>
            <a:br>
              <a:rPr lang="en-US" sz="600" dirty="0"/>
            </a:br>
            <a:endParaRPr lang="en-US" sz="600">
              <a:solidFill>
                <a:schemeClr val="bg1"/>
              </a:solidFill>
            </a:endParaRPr>
          </a:p>
        </p:txBody>
      </p:sp>
      <p:sp>
        <p:nvSpPr>
          <p:cNvPr id="6" name="Footer Placeholder 5">
            <a:extLst>
              <a:ext uri="{FF2B5EF4-FFF2-40B4-BE49-F238E27FC236}">
                <a16:creationId xmlns:a16="http://schemas.microsoft.com/office/drawing/2014/main" id="{2EB8F753-CF3B-DA45-1EBE-4F0E4135631C}"/>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sz="1100" dirty="0">
                <a:solidFill>
                  <a:schemeClr val="bg1"/>
                </a:solidFill>
                <a:ea typeface="+mj-lt"/>
                <a:cs typeface="+mj-lt"/>
              </a:rPr>
              <a:t>DEVELOPING A SUCCESSFUL ANIME SERIES: A BUSINESS ANALYSIS</a:t>
            </a:r>
            <a:endParaRPr lang="en-US" dirty="0"/>
          </a:p>
        </p:txBody>
      </p:sp>
      <p:sp>
        <p:nvSpPr>
          <p:cNvPr id="7" name="Slide Number Placeholder 6">
            <a:extLst>
              <a:ext uri="{FF2B5EF4-FFF2-40B4-BE49-F238E27FC236}">
                <a16:creationId xmlns:a16="http://schemas.microsoft.com/office/drawing/2014/main" id="{C9B53E07-1C58-3055-F2F3-9505219EAAD8}"/>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a:solidFill>
                  <a:schemeClr val="bg1"/>
                </a:solidFill>
              </a:rPr>
              <a:pPr>
                <a:lnSpc>
                  <a:spcPct val="90000"/>
                </a:lnSpc>
                <a:spcAft>
                  <a:spcPts val="600"/>
                </a:spcAft>
              </a:pPr>
              <a:t>6</a:t>
            </a:fld>
            <a:endParaRPr lang="en-US">
              <a:solidFill>
                <a:schemeClr val="bg1"/>
              </a:solidFill>
            </a:endParaRPr>
          </a:p>
        </p:txBody>
      </p:sp>
    </p:spTree>
    <p:extLst>
      <p:ext uri="{BB962C8B-B14F-4D97-AF65-F5344CB8AC3E}">
        <p14:creationId xmlns:p14="http://schemas.microsoft.com/office/powerpoint/2010/main" val="152476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8CAA39-2D70-0528-1B94-C7C268ADE83E}"/>
              </a:ext>
            </a:extLst>
          </p:cNvPr>
          <p:cNvSpPr txBox="1"/>
          <p:nvPr/>
        </p:nvSpPr>
        <p:spPr>
          <a:xfrm>
            <a:off x="437020" y="23405"/>
            <a:ext cx="10872665" cy="70578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cap="all" spc="30">
                <a:latin typeface="+mj-lt"/>
                <a:ea typeface="+mj-ea"/>
                <a:cs typeface="+mj-cs"/>
              </a:rPr>
              <a:t>Scrapping from web site</a:t>
            </a:r>
          </a:p>
        </p:txBody>
      </p:sp>
      <p:pic>
        <p:nvPicPr>
          <p:cNvPr id="5" name="Picture Placeholder 4" descr="A screenshot of a computer&#10;&#10;Description automatically generated">
            <a:extLst>
              <a:ext uri="{FF2B5EF4-FFF2-40B4-BE49-F238E27FC236}">
                <a16:creationId xmlns:a16="http://schemas.microsoft.com/office/drawing/2014/main" id="{13EC645B-5C24-30D2-1244-0ADCAB5D5A80}"/>
              </a:ext>
            </a:extLst>
          </p:cNvPr>
          <p:cNvPicPr>
            <a:picLocks noGrp="1" noChangeAspect="1"/>
          </p:cNvPicPr>
          <p:nvPr>
            <p:ph type="pic" sz="quarter" idx="13"/>
          </p:nvPr>
        </p:nvPicPr>
        <p:blipFill rotWithShape="1">
          <a:blip r:embed="rId2"/>
          <a:srcRect l="5555" r="5556"/>
          <a:stretch/>
        </p:blipFill>
        <p:spPr>
          <a:xfrm>
            <a:off x="443061" y="794784"/>
            <a:ext cx="10453469" cy="5875229"/>
          </a:xfrm>
          <a:prstGeom prst="rect">
            <a:avLst/>
          </a:prstGeom>
        </p:spPr>
      </p:pic>
    </p:spTree>
    <p:extLst>
      <p:ext uri="{BB962C8B-B14F-4D97-AF65-F5344CB8AC3E}">
        <p14:creationId xmlns:p14="http://schemas.microsoft.com/office/powerpoint/2010/main" val="191100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screen shot of a television show&#10;&#10;Description automatically generated">
            <a:extLst>
              <a:ext uri="{FF2B5EF4-FFF2-40B4-BE49-F238E27FC236}">
                <a16:creationId xmlns:a16="http://schemas.microsoft.com/office/drawing/2014/main" id="{C8CDC6B3-3AE9-9B5F-C28B-D9F38A9C86E4}"/>
              </a:ext>
            </a:extLst>
          </p:cNvPr>
          <p:cNvPicPr>
            <a:picLocks noGrp="1" noChangeAspect="1"/>
          </p:cNvPicPr>
          <p:nvPr>
            <p:ph type="pic" sz="quarter" idx="13"/>
          </p:nvPr>
        </p:nvPicPr>
        <p:blipFill rotWithShape="1">
          <a:blip r:embed="rId2"/>
          <a:srcRect b="11417"/>
          <a:stretch/>
        </p:blipFill>
        <p:spPr>
          <a:xfrm>
            <a:off x="20" y="1110721"/>
            <a:ext cx="12191980" cy="5747279"/>
          </a:xfrm>
          <a:prstGeom prst="rect">
            <a:avLst/>
          </a:prstGeom>
        </p:spPr>
      </p:pic>
      <p:sp>
        <p:nvSpPr>
          <p:cNvPr id="75" name="Rectangle 74">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8EBD45-0BBD-EED3-2516-D6D68E186E45}"/>
              </a:ext>
            </a:extLst>
          </p:cNvPr>
          <p:cNvSpPr txBox="1"/>
          <p:nvPr/>
        </p:nvSpPr>
        <p:spPr>
          <a:xfrm>
            <a:off x="123972" y="271726"/>
            <a:ext cx="10696574" cy="7709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cap="all" spc="30" dirty="0">
                <a:latin typeface="+mj-lt"/>
                <a:ea typeface="+mj-ea"/>
                <a:cs typeface="+mj-cs"/>
              </a:rPr>
              <a:t>Before cleaning the data</a:t>
            </a:r>
          </a:p>
        </p:txBody>
      </p:sp>
    </p:spTree>
    <p:extLst>
      <p:ext uri="{BB962C8B-B14F-4D97-AF65-F5344CB8AC3E}">
        <p14:creationId xmlns:p14="http://schemas.microsoft.com/office/powerpoint/2010/main" val="34742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screenshot of a computer&#10;&#10;Description automatically generated">
            <a:extLst>
              <a:ext uri="{FF2B5EF4-FFF2-40B4-BE49-F238E27FC236}">
                <a16:creationId xmlns:a16="http://schemas.microsoft.com/office/drawing/2014/main" id="{70ACDC69-B757-6F39-4A67-9094BDBE6A13}"/>
              </a:ext>
            </a:extLst>
          </p:cNvPr>
          <p:cNvPicPr>
            <a:picLocks noGrp="1" noChangeAspect="1"/>
          </p:cNvPicPr>
          <p:nvPr>
            <p:ph type="pic" sz="quarter" idx="13"/>
          </p:nvPr>
        </p:nvPicPr>
        <p:blipFill rotWithShape="1">
          <a:blip r:embed="rId2"/>
          <a:srcRect b="1747"/>
          <a:stretch/>
        </p:blipFill>
        <p:spPr>
          <a:xfrm>
            <a:off x="64597" y="968655"/>
            <a:ext cx="12127401" cy="5889344"/>
          </a:xfrm>
          <a:prstGeom prst="rect">
            <a:avLst/>
          </a:prstGeom>
        </p:spPr>
      </p:pic>
      <p:sp>
        <p:nvSpPr>
          <p:cNvPr id="27" name="Rectangle 26">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E78A69-29C4-294C-CA66-27AE31689003}"/>
              </a:ext>
            </a:extLst>
          </p:cNvPr>
          <p:cNvSpPr txBox="1"/>
          <p:nvPr/>
        </p:nvSpPr>
        <p:spPr>
          <a:xfrm>
            <a:off x="59395" y="103828"/>
            <a:ext cx="10696574" cy="7709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cap="all" spc="30" dirty="0">
                <a:latin typeface="+mj-lt"/>
                <a:ea typeface="+mj-ea"/>
                <a:cs typeface="+mj-cs"/>
              </a:rPr>
              <a:t>After data set cleaned</a:t>
            </a:r>
          </a:p>
        </p:txBody>
      </p:sp>
    </p:spTree>
    <p:extLst>
      <p:ext uri="{BB962C8B-B14F-4D97-AF65-F5344CB8AC3E}">
        <p14:creationId xmlns:p14="http://schemas.microsoft.com/office/powerpoint/2010/main" val="412069728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AB35BE-9A9A-42EE-986C-AC4A7E9FD8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14829E9-FC42-4674-8B54-090E2DD15345}">
  <ds:schemaRefs>
    <ds:schemaRef ds:uri="http://schemas.microsoft.com/sharepoint/v3/contenttype/forms"/>
  </ds:schemaRefs>
</ds:datastoreItem>
</file>

<file path=customXml/itemProps3.xml><?xml version="1.0" encoding="utf-8"?>
<ds:datastoreItem xmlns:ds="http://schemas.openxmlformats.org/officeDocument/2006/customXml" ds:itemID="{033CC86B-156E-408F-A1D0-B1A19657F5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527</Words>
  <Application>Microsoft Office PowerPoint</Application>
  <PresentationFormat>Widescreen</PresentationFormat>
  <Paragraphs>112</Paragraphs>
  <Slides>28</Slides>
  <Notes>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ChronicleVTI</vt:lpstr>
      <vt:lpstr>PowerPoint Presentation</vt:lpstr>
      <vt:lpstr>PowerPoint Presentation</vt:lpstr>
      <vt:lpstr>Agenda</vt:lpstr>
      <vt:lpstr>Problem statement :</vt:lpstr>
      <vt:lpstr>Introduction</vt:lpstr>
      <vt:lpstr>Why anime ?</vt:lpstr>
      <vt:lpstr>PowerPoint Presentation</vt:lpstr>
      <vt:lpstr>PowerPoint Presentation</vt:lpstr>
      <vt:lpstr>PowerPoint Presentation</vt:lpstr>
      <vt:lpstr>Data Set Overview</vt:lpstr>
      <vt:lpstr>Data set overview</vt:lpstr>
      <vt:lpstr>Genre analysis</vt:lpstr>
      <vt:lpstr>Genre analysis</vt:lpstr>
      <vt:lpstr>PowerPoint Presentation</vt:lpstr>
      <vt:lpstr>PowerPoint Presentation</vt:lpstr>
      <vt:lpstr>PowerPoint Presentation</vt:lpstr>
      <vt:lpstr>PowerPoint Presentation</vt:lpstr>
      <vt:lpstr>FAVORITES ANALYSIS</vt:lpstr>
      <vt:lpstr>Quality indicators</vt:lpstr>
      <vt:lpstr>RATING_TYPE ANALYSIS</vt:lpstr>
      <vt:lpstr>Narrative preferences</vt:lpstr>
      <vt:lpstr>Story analysis</vt:lpstr>
      <vt:lpstr>Key insights</vt:lpstr>
      <vt:lpstr>Key – insights : </vt:lpstr>
      <vt:lpstr>Key - insights</vt:lpstr>
      <vt:lpstr>Future scope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1287</cp:revision>
  <dcterms:created xsi:type="dcterms:W3CDTF">2024-02-23T08:13:52Z</dcterms:created>
  <dcterms:modified xsi:type="dcterms:W3CDTF">2024-02-24T04:52:30Z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